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44CC28-7A3B-4C2A-AD5D-E23596E314D4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BBC0127-2663-4CA0-A575-ED41535FDA17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14B779D2-2297-40B9-BB5A-E4A5F51F99DD}" type="parTrans" cxnId="{76AA4F38-DB44-489E-80DC-4147BA7E8F7B}">
      <dgm:prSet/>
      <dgm:spPr/>
      <dgm:t>
        <a:bodyPr/>
        <a:lstStyle/>
        <a:p>
          <a:endParaRPr lang="ru-RU"/>
        </a:p>
      </dgm:t>
    </dgm:pt>
    <dgm:pt modelId="{0C383764-07A1-4384-8C3A-0A73620C19AD}" type="sibTrans" cxnId="{76AA4F38-DB44-489E-80DC-4147BA7E8F7B}">
      <dgm:prSet/>
      <dgm:spPr/>
      <dgm:t>
        <a:bodyPr/>
        <a:lstStyle/>
        <a:p>
          <a:endParaRPr lang="ru-RU"/>
        </a:p>
      </dgm:t>
    </dgm:pt>
    <dgm:pt modelId="{FF8EAC10-1BF1-47E4-9450-FA224CD76098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2CEC955D-67C7-4A45-A724-6D489918E8A9}" type="sibTrans" cxnId="{0AAF80FD-5A6E-45E1-8847-16EDF8806BC7}">
      <dgm:prSet/>
      <dgm:spPr/>
      <dgm:t>
        <a:bodyPr/>
        <a:lstStyle/>
        <a:p>
          <a:endParaRPr lang="ru-RU"/>
        </a:p>
      </dgm:t>
    </dgm:pt>
    <dgm:pt modelId="{1DBE3D03-C65D-4BD5-A4AF-E9F258A88AEB}" type="parTrans" cxnId="{0AAF80FD-5A6E-45E1-8847-16EDF8806BC7}">
      <dgm:prSet/>
      <dgm:spPr/>
      <dgm:t>
        <a:bodyPr/>
        <a:lstStyle/>
        <a:p>
          <a:endParaRPr lang="ru-RU"/>
        </a:p>
      </dgm:t>
    </dgm:pt>
    <dgm:pt modelId="{CE1DA13C-508B-49D9-86E5-308E89F31E3B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0AC81BFE-1537-474C-B48D-37ACF85A7531}" type="sibTrans" cxnId="{15057341-E880-47FB-833D-94F386D32660}">
      <dgm:prSet/>
      <dgm:spPr/>
      <dgm:t>
        <a:bodyPr/>
        <a:lstStyle/>
        <a:p>
          <a:endParaRPr lang="ru-RU"/>
        </a:p>
      </dgm:t>
    </dgm:pt>
    <dgm:pt modelId="{12EB7E3B-5153-40D5-8CF7-089586F78187}" type="parTrans" cxnId="{15057341-E880-47FB-833D-94F386D32660}">
      <dgm:prSet/>
      <dgm:spPr/>
      <dgm:t>
        <a:bodyPr/>
        <a:lstStyle/>
        <a:p>
          <a:endParaRPr lang="ru-RU"/>
        </a:p>
      </dgm:t>
    </dgm:pt>
    <dgm:pt modelId="{F9C8FDC8-458C-4A06-8806-7C9A309881EF}" type="pres">
      <dgm:prSet presAssocID="{FE44CC28-7A3B-4C2A-AD5D-E23596E314D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57E7A05-0A20-4052-80F8-31F6CDDD3B35}" type="pres">
      <dgm:prSet presAssocID="{FF8EAC10-1BF1-47E4-9450-FA224CD76098}" presName="composite" presStyleCnt="0"/>
      <dgm:spPr/>
    </dgm:pt>
    <dgm:pt modelId="{40DF625D-5764-4669-A81D-74E88B63B391}" type="pres">
      <dgm:prSet presAssocID="{FF8EAC10-1BF1-47E4-9450-FA224CD76098}" presName="LShape" presStyleLbl="alignNode1" presStyleIdx="0" presStyleCnt="5"/>
      <dgm:spPr/>
    </dgm:pt>
    <dgm:pt modelId="{C244BD60-AF8C-4662-8D7F-036152F8D7CA}" type="pres">
      <dgm:prSet presAssocID="{FF8EAC10-1BF1-47E4-9450-FA224CD76098}" presName="ParentText" presStyleLbl="revTx" presStyleIdx="0" presStyleCnt="3" custScaleX="68624" custScaleY="636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A279C2-C5C1-4C07-AA89-17E61416EF6F}" type="pres">
      <dgm:prSet presAssocID="{FF8EAC10-1BF1-47E4-9450-FA224CD76098}" presName="Triangle" presStyleLbl="alignNode1" presStyleIdx="1" presStyleCnt="5"/>
      <dgm:spPr/>
    </dgm:pt>
    <dgm:pt modelId="{88F3AFDB-3408-4A06-8834-781E11F80F72}" type="pres">
      <dgm:prSet presAssocID="{2CEC955D-67C7-4A45-A724-6D489918E8A9}" presName="sibTrans" presStyleCnt="0"/>
      <dgm:spPr/>
    </dgm:pt>
    <dgm:pt modelId="{16560A3A-D90B-4599-9B22-C51079E35EEE}" type="pres">
      <dgm:prSet presAssocID="{2CEC955D-67C7-4A45-A724-6D489918E8A9}" presName="space" presStyleCnt="0"/>
      <dgm:spPr/>
    </dgm:pt>
    <dgm:pt modelId="{33FF6AE5-7E7D-47A8-873D-76B4DB5C162C}" type="pres">
      <dgm:prSet presAssocID="{CE1DA13C-508B-49D9-86E5-308E89F31E3B}" presName="composite" presStyleCnt="0"/>
      <dgm:spPr/>
    </dgm:pt>
    <dgm:pt modelId="{A9EACF46-0278-429B-8AD9-406F2906B241}" type="pres">
      <dgm:prSet presAssocID="{CE1DA13C-508B-49D9-86E5-308E89F31E3B}" presName="LShape" presStyleLbl="alignNode1" presStyleIdx="2" presStyleCnt="5"/>
      <dgm:spPr/>
    </dgm:pt>
    <dgm:pt modelId="{5A708ECE-019D-4C20-9E3C-1984DEF4F6F4}" type="pres">
      <dgm:prSet presAssocID="{CE1DA13C-508B-49D9-86E5-308E89F31E3B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25538F-19F6-4451-AE96-1A79A55B089B}" type="pres">
      <dgm:prSet presAssocID="{CE1DA13C-508B-49D9-86E5-308E89F31E3B}" presName="Triangle" presStyleLbl="alignNode1" presStyleIdx="3" presStyleCnt="5"/>
      <dgm:spPr/>
    </dgm:pt>
    <dgm:pt modelId="{79A2F45A-CD30-435F-B3DE-3CF60D869B58}" type="pres">
      <dgm:prSet presAssocID="{0AC81BFE-1537-474C-B48D-37ACF85A7531}" presName="sibTrans" presStyleCnt="0"/>
      <dgm:spPr/>
    </dgm:pt>
    <dgm:pt modelId="{FBB5BC64-BBDB-4546-AD08-8E4DE938D90D}" type="pres">
      <dgm:prSet presAssocID="{0AC81BFE-1537-474C-B48D-37ACF85A7531}" presName="space" presStyleCnt="0"/>
      <dgm:spPr/>
    </dgm:pt>
    <dgm:pt modelId="{B89C1F3D-2AF7-417A-B48C-553BF4CC4911}" type="pres">
      <dgm:prSet presAssocID="{CBBC0127-2663-4CA0-A575-ED41535FDA17}" presName="composite" presStyleCnt="0"/>
      <dgm:spPr/>
    </dgm:pt>
    <dgm:pt modelId="{6D095784-B752-4255-AAF9-D07BCF44F38A}" type="pres">
      <dgm:prSet presAssocID="{CBBC0127-2663-4CA0-A575-ED41535FDA17}" presName="LShape" presStyleLbl="alignNode1" presStyleIdx="4" presStyleCnt="5"/>
      <dgm:spPr/>
    </dgm:pt>
    <dgm:pt modelId="{79C0EFC8-3693-4F68-912A-7D918C204590}" type="pres">
      <dgm:prSet presAssocID="{CBBC0127-2663-4CA0-A575-ED41535FDA17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C5E790-B044-48FA-A713-C073DB9FD59C}" type="presOf" srcId="{FE44CC28-7A3B-4C2A-AD5D-E23596E314D4}" destId="{F9C8FDC8-458C-4A06-8806-7C9A309881EF}" srcOrd="0" destOrd="0" presId="urn:microsoft.com/office/officeart/2009/3/layout/StepUpProcess"/>
    <dgm:cxn modelId="{349E876C-0A88-4144-BC95-E143952A6DCB}" type="presOf" srcId="{CE1DA13C-508B-49D9-86E5-308E89F31E3B}" destId="{5A708ECE-019D-4C20-9E3C-1984DEF4F6F4}" srcOrd="0" destOrd="0" presId="urn:microsoft.com/office/officeart/2009/3/layout/StepUpProcess"/>
    <dgm:cxn modelId="{76AA4F38-DB44-489E-80DC-4147BA7E8F7B}" srcId="{FE44CC28-7A3B-4C2A-AD5D-E23596E314D4}" destId="{CBBC0127-2663-4CA0-A575-ED41535FDA17}" srcOrd="2" destOrd="0" parTransId="{14B779D2-2297-40B9-BB5A-E4A5F51F99DD}" sibTransId="{0C383764-07A1-4384-8C3A-0A73620C19AD}"/>
    <dgm:cxn modelId="{AD33C237-1927-4159-9024-18698A4C3795}" type="presOf" srcId="{FF8EAC10-1BF1-47E4-9450-FA224CD76098}" destId="{C244BD60-AF8C-4662-8D7F-036152F8D7CA}" srcOrd="0" destOrd="0" presId="urn:microsoft.com/office/officeart/2009/3/layout/StepUpProcess"/>
    <dgm:cxn modelId="{15057341-E880-47FB-833D-94F386D32660}" srcId="{FE44CC28-7A3B-4C2A-AD5D-E23596E314D4}" destId="{CE1DA13C-508B-49D9-86E5-308E89F31E3B}" srcOrd="1" destOrd="0" parTransId="{12EB7E3B-5153-40D5-8CF7-089586F78187}" sibTransId="{0AC81BFE-1537-474C-B48D-37ACF85A7531}"/>
    <dgm:cxn modelId="{D03EC5EE-16F8-419B-A3F6-840BB92443E6}" type="presOf" srcId="{CBBC0127-2663-4CA0-A575-ED41535FDA17}" destId="{79C0EFC8-3693-4F68-912A-7D918C204590}" srcOrd="0" destOrd="0" presId="urn:microsoft.com/office/officeart/2009/3/layout/StepUpProcess"/>
    <dgm:cxn modelId="{0AAF80FD-5A6E-45E1-8847-16EDF8806BC7}" srcId="{FE44CC28-7A3B-4C2A-AD5D-E23596E314D4}" destId="{FF8EAC10-1BF1-47E4-9450-FA224CD76098}" srcOrd="0" destOrd="0" parTransId="{1DBE3D03-C65D-4BD5-A4AF-E9F258A88AEB}" sibTransId="{2CEC955D-67C7-4A45-A724-6D489918E8A9}"/>
    <dgm:cxn modelId="{F58AAB38-AC9C-4ED1-A9EC-B42BE16BCAF2}" type="presParOf" srcId="{F9C8FDC8-458C-4A06-8806-7C9A309881EF}" destId="{057E7A05-0A20-4052-80F8-31F6CDDD3B35}" srcOrd="0" destOrd="0" presId="urn:microsoft.com/office/officeart/2009/3/layout/StepUpProcess"/>
    <dgm:cxn modelId="{75E9E7BA-0D9B-421D-A974-B1E695EE1F2D}" type="presParOf" srcId="{057E7A05-0A20-4052-80F8-31F6CDDD3B35}" destId="{40DF625D-5764-4669-A81D-74E88B63B391}" srcOrd="0" destOrd="0" presId="urn:microsoft.com/office/officeart/2009/3/layout/StepUpProcess"/>
    <dgm:cxn modelId="{B945345B-77DB-4931-94FF-5AEA052F69C6}" type="presParOf" srcId="{057E7A05-0A20-4052-80F8-31F6CDDD3B35}" destId="{C244BD60-AF8C-4662-8D7F-036152F8D7CA}" srcOrd="1" destOrd="0" presId="urn:microsoft.com/office/officeart/2009/3/layout/StepUpProcess"/>
    <dgm:cxn modelId="{E87FD4B6-2D2D-4A44-A853-AB5B2FB3B866}" type="presParOf" srcId="{057E7A05-0A20-4052-80F8-31F6CDDD3B35}" destId="{16A279C2-C5C1-4C07-AA89-17E61416EF6F}" srcOrd="2" destOrd="0" presId="urn:microsoft.com/office/officeart/2009/3/layout/StepUpProcess"/>
    <dgm:cxn modelId="{FE01D6C6-2DE2-46C2-9DA1-BC3EBF1FE4A2}" type="presParOf" srcId="{F9C8FDC8-458C-4A06-8806-7C9A309881EF}" destId="{88F3AFDB-3408-4A06-8834-781E11F80F72}" srcOrd="1" destOrd="0" presId="urn:microsoft.com/office/officeart/2009/3/layout/StepUpProcess"/>
    <dgm:cxn modelId="{1579EBE3-BD2F-4D69-908F-4B5C749A3FA1}" type="presParOf" srcId="{88F3AFDB-3408-4A06-8834-781E11F80F72}" destId="{16560A3A-D90B-4599-9B22-C51079E35EEE}" srcOrd="0" destOrd="0" presId="urn:microsoft.com/office/officeart/2009/3/layout/StepUpProcess"/>
    <dgm:cxn modelId="{A061C1D8-78A9-48DD-9756-ABFD9BECF349}" type="presParOf" srcId="{F9C8FDC8-458C-4A06-8806-7C9A309881EF}" destId="{33FF6AE5-7E7D-47A8-873D-76B4DB5C162C}" srcOrd="2" destOrd="0" presId="urn:microsoft.com/office/officeart/2009/3/layout/StepUpProcess"/>
    <dgm:cxn modelId="{DE418949-10B1-4ECD-82C1-DEC10701F37A}" type="presParOf" srcId="{33FF6AE5-7E7D-47A8-873D-76B4DB5C162C}" destId="{A9EACF46-0278-429B-8AD9-406F2906B241}" srcOrd="0" destOrd="0" presId="urn:microsoft.com/office/officeart/2009/3/layout/StepUpProcess"/>
    <dgm:cxn modelId="{B926B818-583B-44B4-8BFA-77545F710F75}" type="presParOf" srcId="{33FF6AE5-7E7D-47A8-873D-76B4DB5C162C}" destId="{5A708ECE-019D-4C20-9E3C-1984DEF4F6F4}" srcOrd="1" destOrd="0" presId="urn:microsoft.com/office/officeart/2009/3/layout/StepUpProcess"/>
    <dgm:cxn modelId="{733C46B3-FBF8-4BF2-AC93-31A3EE1ACDA6}" type="presParOf" srcId="{33FF6AE5-7E7D-47A8-873D-76B4DB5C162C}" destId="{7F25538F-19F6-4451-AE96-1A79A55B089B}" srcOrd="2" destOrd="0" presId="urn:microsoft.com/office/officeart/2009/3/layout/StepUpProcess"/>
    <dgm:cxn modelId="{45887D73-562F-497F-B132-28A3F0F5DA8A}" type="presParOf" srcId="{F9C8FDC8-458C-4A06-8806-7C9A309881EF}" destId="{79A2F45A-CD30-435F-B3DE-3CF60D869B58}" srcOrd="3" destOrd="0" presId="urn:microsoft.com/office/officeart/2009/3/layout/StepUpProcess"/>
    <dgm:cxn modelId="{C0CFC7C4-53AE-4AEC-BD2B-17D1A0BDDFF1}" type="presParOf" srcId="{79A2F45A-CD30-435F-B3DE-3CF60D869B58}" destId="{FBB5BC64-BBDB-4546-AD08-8E4DE938D90D}" srcOrd="0" destOrd="0" presId="urn:microsoft.com/office/officeart/2009/3/layout/StepUpProcess"/>
    <dgm:cxn modelId="{BF88C4EA-1525-49D7-A453-E7056F6925EC}" type="presParOf" srcId="{F9C8FDC8-458C-4A06-8806-7C9A309881EF}" destId="{B89C1F3D-2AF7-417A-B48C-553BF4CC4911}" srcOrd="4" destOrd="0" presId="urn:microsoft.com/office/officeart/2009/3/layout/StepUpProcess"/>
    <dgm:cxn modelId="{C2540586-F5A1-4DFE-BB53-CC7912A9B26D}" type="presParOf" srcId="{B89C1F3D-2AF7-417A-B48C-553BF4CC4911}" destId="{6D095784-B752-4255-AAF9-D07BCF44F38A}" srcOrd="0" destOrd="0" presId="urn:microsoft.com/office/officeart/2009/3/layout/StepUpProcess"/>
    <dgm:cxn modelId="{F2876815-4E3A-4A3E-AC90-86ED40173111}" type="presParOf" srcId="{B89C1F3D-2AF7-417A-B48C-553BF4CC4911}" destId="{79C0EFC8-3693-4F68-912A-7D918C204590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F69165-4DB0-484C-8E08-18257F48D52B}" type="doc">
      <dgm:prSet loTypeId="urn:microsoft.com/office/officeart/2005/8/layout/hProcess3" loCatId="process" qsTypeId="urn:microsoft.com/office/officeart/2005/8/quickstyle/simple1" qsCatId="simple" csTypeId="urn:microsoft.com/office/officeart/2005/8/colors/colorful5" csCatId="colorful" phldr="1"/>
      <dgm:spPr/>
    </dgm:pt>
    <dgm:pt modelId="{6A3DFCF1-3F43-48F2-9A9B-432BBC028CBF}">
      <dgm:prSet phldrT="[Текст]"/>
      <dgm:spPr/>
      <dgm:t>
        <a:bodyPr/>
        <a:lstStyle/>
        <a:p>
          <a:r>
            <a:rPr lang="ru-RU" b="1" dirty="0"/>
            <a:t>итак</a:t>
          </a:r>
        </a:p>
      </dgm:t>
    </dgm:pt>
    <dgm:pt modelId="{663E002E-E68F-41FA-8872-8E49E1E89FD8}" type="parTrans" cxnId="{4C050BDA-2F72-4A94-8CA2-02BD198717B9}">
      <dgm:prSet/>
      <dgm:spPr/>
      <dgm:t>
        <a:bodyPr/>
        <a:lstStyle/>
        <a:p>
          <a:endParaRPr lang="ru-RU"/>
        </a:p>
      </dgm:t>
    </dgm:pt>
    <dgm:pt modelId="{A0E56579-0F88-469A-8CE0-71CC99C1FB9B}" type="sibTrans" cxnId="{4C050BDA-2F72-4A94-8CA2-02BD198717B9}">
      <dgm:prSet/>
      <dgm:spPr/>
      <dgm:t>
        <a:bodyPr/>
        <a:lstStyle/>
        <a:p>
          <a:endParaRPr lang="ru-RU"/>
        </a:p>
      </dgm:t>
    </dgm:pt>
    <dgm:pt modelId="{7BA4C3DD-577B-492D-A202-67336786BA28}">
      <dgm:prSet phldrT="[Текст]"/>
      <dgm:spPr/>
      <dgm:t>
        <a:bodyPr/>
        <a:lstStyle/>
        <a:p>
          <a:r>
            <a:rPr lang="ru-RU" b="1" dirty="0"/>
            <a:t>следовательно</a:t>
          </a:r>
        </a:p>
      </dgm:t>
    </dgm:pt>
    <dgm:pt modelId="{94CA647C-7A5C-4F92-B8DD-EE58FDF853D1}" type="parTrans" cxnId="{D828F89C-6D58-452D-B701-0D2C8DD41EA9}">
      <dgm:prSet/>
      <dgm:spPr/>
      <dgm:t>
        <a:bodyPr/>
        <a:lstStyle/>
        <a:p>
          <a:endParaRPr lang="ru-RU"/>
        </a:p>
      </dgm:t>
    </dgm:pt>
    <dgm:pt modelId="{46C70C4C-7BCC-4643-98D2-ABB9A2886AA0}" type="sibTrans" cxnId="{D828F89C-6D58-452D-B701-0D2C8DD41EA9}">
      <dgm:prSet/>
      <dgm:spPr/>
      <dgm:t>
        <a:bodyPr/>
        <a:lstStyle/>
        <a:p>
          <a:endParaRPr lang="ru-RU"/>
        </a:p>
      </dgm:t>
    </dgm:pt>
    <dgm:pt modelId="{925B0490-3581-4FC5-AD44-61E23A64E49B}">
      <dgm:prSet phldrT="[Текст]"/>
      <dgm:spPr/>
      <dgm:t>
        <a:bodyPr/>
        <a:lstStyle/>
        <a:p>
          <a:r>
            <a:rPr lang="ru-RU" b="1" dirty="0"/>
            <a:t>значит</a:t>
          </a:r>
        </a:p>
      </dgm:t>
    </dgm:pt>
    <dgm:pt modelId="{7258C336-48E7-4078-BD63-036E31361EA2}" type="parTrans" cxnId="{8875508C-79D4-4A78-B443-4217FAC43479}">
      <dgm:prSet/>
      <dgm:spPr/>
      <dgm:t>
        <a:bodyPr/>
        <a:lstStyle/>
        <a:p>
          <a:endParaRPr lang="ru-RU"/>
        </a:p>
      </dgm:t>
    </dgm:pt>
    <dgm:pt modelId="{1AECC35E-D453-4042-B5A1-90E276CAAB65}" type="sibTrans" cxnId="{8875508C-79D4-4A78-B443-4217FAC43479}">
      <dgm:prSet/>
      <dgm:spPr/>
      <dgm:t>
        <a:bodyPr/>
        <a:lstStyle/>
        <a:p>
          <a:endParaRPr lang="ru-RU"/>
        </a:p>
      </dgm:t>
    </dgm:pt>
    <dgm:pt modelId="{FB1FE73D-0B1B-4782-9781-E9D1F5F2E5CB}" type="pres">
      <dgm:prSet presAssocID="{AEF69165-4DB0-484C-8E08-18257F48D52B}" presName="Name0" presStyleCnt="0">
        <dgm:presLayoutVars>
          <dgm:dir/>
          <dgm:animLvl val="lvl"/>
          <dgm:resizeHandles val="exact"/>
        </dgm:presLayoutVars>
      </dgm:prSet>
      <dgm:spPr/>
    </dgm:pt>
    <dgm:pt modelId="{7E5A15FF-6E92-40A5-B347-C846F3519DE8}" type="pres">
      <dgm:prSet presAssocID="{AEF69165-4DB0-484C-8E08-18257F48D52B}" presName="dummy" presStyleCnt="0"/>
      <dgm:spPr/>
    </dgm:pt>
    <dgm:pt modelId="{D15DE1A2-114B-49DD-921A-50B8CCD0176B}" type="pres">
      <dgm:prSet presAssocID="{AEF69165-4DB0-484C-8E08-18257F48D52B}" presName="linH" presStyleCnt="0"/>
      <dgm:spPr/>
    </dgm:pt>
    <dgm:pt modelId="{E52F96E9-4E1C-42F4-A35F-0C7F0EFC81C8}" type="pres">
      <dgm:prSet presAssocID="{AEF69165-4DB0-484C-8E08-18257F48D52B}" presName="padding1" presStyleCnt="0"/>
      <dgm:spPr/>
    </dgm:pt>
    <dgm:pt modelId="{67AB13E5-2867-49A0-8B87-79C15FFB0A41}" type="pres">
      <dgm:prSet presAssocID="{6A3DFCF1-3F43-48F2-9A9B-432BBC028CBF}" presName="linV" presStyleCnt="0"/>
      <dgm:spPr/>
    </dgm:pt>
    <dgm:pt modelId="{607B5D0C-C6D6-4F3A-897E-A686E5EA0538}" type="pres">
      <dgm:prSet presAssocID="{6A3DFCF1-3F43-48F2-9A9B-432BBC028CBF}" presName="spVertical1" presStyleCnt="0"/>
      <dgm:spPr/>
    </dgm:pt>
    <dgm:pt modelId="{4DDD99CE-5FA1-4415-85A2-E4EC318B35B3}" type="pres">
      <dgm:prSet presAssocID="{6A3DFCF1-3F43-48F2-9A9B-432BBC028CBF}" presName="parTx" presStyleLbl="revTx" presStyleIdx="0" presStyleCnt="3" custScaleX="94650" custLinFactY="65440" custLinFactNeighborX="1262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DE12F4-3FED-4CB3-B9F2-9BA5C08790A2}" type="pres">
      <dgm:prSet presAssocID="{6A3DFCF1-3F43-48F2-9A9B-432BBC028CBF}" presName="spVertical2" presStyleCnt="0"/>
      <dgm:spPr/>
    </dgm:pt>
    <dgm:pt modelId="{D8F71E7A-E8CD-4C21-BD7A-AB31EDABDF6D}" type="pres">
      <dgm:prSet presAssocID="{6A3DFCF1-3F43-48F2-9A9B-432BBC028CBF}" presName="spVertical3" presStyleCnt="0"/>
      <dgm:spPr/>
    </dgm:pt>
    <dgm:pt modelId="{40CBDEED-AA9D-4022-BB27-BD2AC89F18A2}" type="pres">
      <dgm:prSet presAssocID="{A0E56579-0F88-469A-8CE0-71CC99C1FB9B}" presName="space" presStyleCnt="0"/>
      <dgm:spPr/>
    </dgm:pt>
    <dgm:pt modelId="{88A6B7E9-1847-408A-8405-30DABED9FFAC}" type="pres">
      <dgm:prSet presAssocID="{7BA4C3DD-577B-492D-A202-67336786BA28}" presName="linV" presStyleCnt="0"/>
      <dgm:spPr/>
    </dgm:pt>
    <dgm:pt modelId="{4B349DB3-B03E-4A2D-BC11-B00762F53A56}" type="pres">
      <dgm:prSet presAssocID="{7BA4C3DD-577B-492D-A202-67336786BA28}" presName="spVertical1" presStyleCnt="0"/>
      <dgm:spPr/>
    </dgm:pt>
    <dgm:pt modelId="{2EC15444-93A1-4049-BD0D-230A9A66D492}" type="pres">
      <dgm:prSet presAssocID="{7BA4C3DD-577B-492D-A202-67336786BA28}" presName="parTx" presStyleLbl="revTx" presStyleIdx="1" presStyleCnt="3" custScaleX="191537" custLinFactY="65440" custLinFactNeighborX="-2524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124427-B763-4B18-B31B-45DA0ED02271}" type="pres">
      <dgm:prSet presAssocID="{7BA4C3DD-577B-492D-A202-67336786BA28}" presName="spVertical2" presStyleCnt="0"/>
      <dgm:spPr/>
    </dgm:pt>
    <dgm:pt modelId="{F40FF171-CC80-4088-B62A-076915C6BC9C}" type="pres">
      <dgm:prSet presAssocID="{7BA4C3DD-577B-492D-A202-67336786BA28}" presName="spVertical3" presStyleCnt="0"/>
      <dgm:spPr/>
    </dgm:pt>
    <dgm:pt modelId="{558BD509-3A14-442B-BF94-C46690F2C23B}" type="pres">
      <dgm:prSet presAssocID="{46C70C4C-7BCC-4643-98D2-ABB9A2886AA0}" presName="space" presStyleCnt="0"/>
      <dgm:spPr/>
    </dgm:pt>
    <dgm:pt modelId="{B6CF7194-EC96-4BEF-9A34-797DB6E53FF2}" type="pres">
      <dgm:prSet presAssocID="{925B0490-3581-4FC5-AD44-61E23A64E49B}" presName="linV" presStyleCnt="0"/>
      <dgm:spPr/>
    </dgm:pt>
    <dgm:pt modelId="{BFD21346-D6FA-42AC-B519-BCB6B1A557A0}" type="pres">
      <dgm:prSet presAssocID="{925B0490-3581-4FC5-AD44-61E23A64E49B}" presName="spVertical1" presStyleCnt="0"/>
      <dgm:spPr/>
    </dgm:pt>
    <dgm:pt modelId="{47209DE8-E6B4-4556-A861-0914CF9ED9F0}" type="pres">
      <dgm:prSet presAssocID="{925B0490-3581-4FC5-AD44-61E23A64E49B}" presName="parTx" presStyleLbl="revTx" presStyleIdx="2" presStyleCnt="3" custScaleX="108631" custLinFactY="65440" custLinFactNeighborX="-3786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CF5A99-B436-409C-AFF0-C656AAF06DB5}" type="pres">
      <dgm:prSet presAssocID="{925B0490-3581-4FC5-AD44-61E23A64E49B}" presName="spVertical2" presStyleCnt="0"/>
      <dgm:spPr/>
    </dgm:pt>
    <dgm:pt modelId="{087461E4-9122-443F-85FB-50E543AB6F67}" type="pres">
      <dgm:prSet presAssocID="{925B0490-3581-4FC5-AD44-61E23A64E49B}" presName="spVertical3" presStyleCnt="0"/>
      <dgm:spPr/>
    </dgm:pt>
    <dgm:pt modelId="{59FAC0B6-0C43-4391-9A50-EC85F2E8D688}" type="pres">
      <dgm:prSet presAssocID="{AEF69165-4DB0-484C-8E08-18257F48D52B}" presName="padding2" presStyleCnt="0"/>
      <dgm:spPr/>
    </dgm:pt>
    <dgm:pt modelId="{43E03DB4-5C67-4BDE-BAC1-FC8B2474888D}" type="pres">
      <dgm:prSet presAssocID="{AEF69165-4DB0-484C-8E08-18257F48D52B}" presName="negArrow" presStyleCnt="0"/>
      <dgm:spPr/>
    </dgm:pt>
    <dgm:pt modelId="{9E0B569C-D37B-422A-A57B-13DA9AC39956}" type="pres">
      <dgm:prSet presAssocID="{AEF69165-4DB0-484C-8E08-18257F48D52B}" presName="backgroundArrow" presStyleLbl="node1" presStyleIdx="0" presStyleCnt="1" custScaleY="215440" custLinFactNeighborX="0"/>
      <dgm:spPr/>
    </dgm:pt>
  </dgm:ptLst>
  <dgm:cxnLst>
    <dgm:cxn modelId="{BC25FC0F-3973-4DCE-9810-7F633567B158}" type="presOf" srcId="{925B0490-3581-4FC5-AD44-61E23A64E49B}" destId="{47209DE8-E6B4-4556-A861-0914CF9ED9F0}" srcOrd="0" destOrd="0" presId="urn:microsoft.com/office/officeart/2005/8/layout/hProcess3"/>
    <dgm:cxn modelId="{8875508C-79D4-4A78-B443-4217FAC43479}" srcId="{AEF69165-4DB0-484C-8E08-18257F48D52B}" destId="{925B0490-3581-4FC5-AD44-61E23A64E49B}" srcOrd="2" destOrd="0" parTransId="{7258C336-48E7-4078-BD63-036E31361EA2}" sibTransId="{1AECC35E-D453-4042-B5A1-90E276CAAB65}"/>
    <dgm:cxn modelId="{E25A91C4-6970-4681-93D2-3FD0A47E6251}" type="presOf" srcId="{AEF69165-4DB0-484C-8E08-18257F48D52B}" destId="{FB1FE73D-0B1B-4782-9781-E9D1F5F2E5CB}" srcOrd="0" destOrd="0" presId="urn:microsoft.com/office/officeart/2005/8/layout/hProcess3"/>
    <dgm:cxn modelId="{B50AA9A2-C881-486D-9572-E06CE06A79A6}" type="presOf" srcId="{7BA4C3DD-577B-492D-A202-67336786BA28}" destId="{2EC15444-93A1-4049-BD0D-230A9A66D492}" srcOrd="0" destOrd="0" presId="urn:microsoft.com/office/officeart/2005/8/layout/hProcess3"/>
    <dgm:cxn modelId="{D828F89C-6D58-452D-B701-0D2C8DD41EA9}" srcId="{AEF69165-4DB0-484C-8E08-18257F48D52B}" destId="{7BA4C3DD-577B-492D-A202-67336786BA28}" srcOrd="1" destOrd="0" parTransId="{94CA647C-7A5C-4F92-B8DD-EE58FDF853D1}" sibTransId="{46C70C4C-7BCC-4643-98D2-ABB9A2886AA0}"/>
    <dgm:cxn modelId="{C7484A42-28DD-4DE3-8483-2E03119487F6}" type="presOf" srcId="{6A3DFCF1-3F43-48F2-9A9B-432BBC028CBF}" destId="{4DDD99CE-5FA1-4415-85A2-E4EC318B35B3}" srcOrd="0" destOrd="0" presId="urn:microsoft.com/office/officeart/2005/8/layout/hProcess3"/>
    <dgm:cxn modelId="{4C050BDA-2F72-4A94-8CA2-02BD198717B9}" srcId="{AEF69165-4DB0-484C-8E08-18257F48D52B}" destId="{6A3DFCF1-3F43-48F2-9A9B-432BBC028CBF}" srcOrd="0" destOrd="0" parTransId="{663E002E-E68F-41FA-8872-8E49E1E89FD8}" sibTransId="{A0E56579-0F88-469A-8CE0-71CC99C1FB9B}"/>
    <dgm:cxn modelId="{214BF8CD-A731-41FA-819A-1926797CFD1F}" type="presParOf" srcId="{FB1FE73D-0B1B-4782-9781-E9D1F5F2E5CB}" destId="{7E5A15FF-6E92-40A5-B347-C846F3519DE8}" srcOrd="0" destOrd="0" presId="urn:microsoft.com/office/officeart/2005/8/layout/hProcess3"/>
    <dgm:cxn modelId="{EB75906F-FD42-4573-B223-762C68DE2CB4}" type="presParOf" srcId="{FB1FE73D-0B1B-4782-9781-E9D1F5F2E5CB}" destId="{D15DE1A2-114B-49DD-921A-50B8CCD0176B}" srcOrd="1" destOrd="0" presId="urn:microsoft.com/office/officeart/2005/8/layout/hProcess3"/>
    <dgm:cxn modelId="{D26A41F5-66F0-4E1D-9488-0ECCA8F184FB}" type="presParOf" srcId="{D15DE1A2-114B-49DD-921A-50B8CCD0176B}" destId="{E52F96E9-4E1C-42F4-A35F-0C7F0EFC81C8}" srcOrd="0" destOrd="0" presId="urn:microsoft.com/office/officeart/2005/8/layout/hProcess3"/>
    <dgm:cxn modelId="{174C7FF2-55B6-4DCE-8730-34251BCE5E06}" type="presParOf" srcId="{D15DE1A2-114B-49DD-921A-50B8CCD0176B}" destId="{67AB13E5-2867-49A0-8B87-79C15FFB0A41}" srcOrd="1" destOrd="0" presId="urn:microsoft.com/office/officeart/2005/8/layout/hProcess3"/>
    <dgm:cxn modelId="{7FC08A15-8535-41F1-80E5-3D4A3C8D34C1}" type="presParOf" srcId="{67AB13E5-2867-49A0-8B87-79C15FFB0A41}" destId="{607B5D0C-C6D6-4F3A-897E-A686E5EA0538}" srcOrd="0" destOrd="0" presId="urn:microsoft.com/office/officeart/2005/8/layout/hProcess3"/>
    <dgm:cxn modelId="{E4914B75-1A02-4B38-8471-74BD63D119FE}" type="presParOf" srcId="{67AB13E5-2867-49A0-8B87-79C15FFB0A41}" destId="{4DDD99CE-5FA1-4415-85A2-E4EC318B35B3}" srcOrd="1" destOrd="0" presId="urn:microsoft.com/office/officeart/2005/8/layout/hProcess3"/>
    <dgm:cxn modelId="{19984524-05F8-40BA-877F-6975608D127D}" type="presParOf" srcId="{67AB13E5-2867-49A0-8B87-79C15FFB0A41}" destId="{15DE12F4-3FED-4CB3-B9F2-9BA5C08790A2}" srcOrd="2" destOrd="0" presId="urn:microsoft.com/office/officeart/2005/8/layout/hProcess3"/>
    <dgm:cxn modelId="{AC4F0258-8B75-458D-AF90-3B3D50432A6E}" type="presParOf" srcId="{67AB13E5-2867-49A0-8B87-79C15FFB0A41}" destId="{D8F71E7A-E8CD-4C21-BD7A-AB31EDABDF6D}" srcOrd="3" destOrd="0" presId="urn:microsoft.com/office/officeart/2005/8/layout/hProcess3"/>
    <dgm:cxn modelId="{915740C5-370B-4F5A-B4E6-9BD3E86D40DE}" type="presParOf" srcId="{D15DE1A2-114B-49DD-921A-50B8CCD0176B}" destId="{40CBDEED-AA9D-4022-BB27-BD2AC89F18A2}" srcOrd="2" destOrd="0" presId="urn:microsoft.com/office/officeart/2005/8/layout/hProcess3"/>
    <dgm:cxn modelId="{34D71194-6197-4424-9C13-CB8CDFB71551}" type="presParOf" srcId="{D15DE1A2-114B-49DD-921A-50B8CCD0176B}" destId="{88A6B7E9-1847-408A-8405-30DABED9FFAC}" srcOrd="3" destOrd="0" presId="urn:microsoft.com/office/officeart/2005/8/layout/hProcess3"/>
    <dgm:cxn modelId="{9057D8D2-C914-4BEB-BE32-AB9869C6BB27}" type="presParOf" srcId="{88A6B7E9-1847-408A-8405-30DABED9FFAC}" destId="{4B349DB3-B03E-4A2D-BC11-B00762F53A56}" srcOrd="0" destOrd="0" presId="urn:microsoft.com/office/officeart/2005/8/layout/hProcess3"/>
    <dgm:cxn modelId="{5F952FE8-3269-4CCF-B76B-6216F0640848}" type="presParOf" srcId="{88A6B7E9-1847-408A-8405-30DABED9FFAC}" destId="{2EC15444-93A1-4049-BD0D-230A9A66D492}" srcOrd="1" destOrd="0" presId="urn:microsoft.com/office/officeart/2005/8/layout/hProcess3"/>
    <dgm:cxn modelId="{B9D594A0-A484-4B50-A274-BC5133BB20F3}" type="presParOf" srcId="{88A6B7E9-1847-408A-8405-30DABED9FFAC}" destId="{01124427-B763-4B18-B31B-45DA0ED02271}" srcOrd="2" destOrd="0" presId="urn:microsoft.com/office/officeart/2005/8/layout/hProcess3"/>
    <dgm:cxn modelId="{C6312F46-FC75-4D87-B547-445AEFF0EB1E}" type="presParOf" srcId="{88A6B7E9-1847-408A-8405-30DABED9FFAC}" destId="{F40FF171-CC80-4088-B62A-076915C6BC9C}" srcOrd="3" destOrd="0" presId="urn:microsoft.com/office/officeart/2005/8/layout/hProcess3"/>
    <dgm:cxn modelId="{6E8EEB6A-62FC-4B63-9EFA-AB7CA0356C69}" type="presParOf" srcId="{D15DE1A2-114B-49DD-921A-50B8CCD0176B}" destId="{558BD509-3A14-442B-BF94-C46690F2C23B}" srcOrd="4" destOrd="0" presId="urn:microsoft.com/office/officeart/2005/8/layout/hProcess3"/>
    <dgm:cxn modelId="{779A4A41-CF29-4EBD-9541-0EA446BD74E1}" type="presParOf" srcId="{D15DE1A2-114B-49DD-921A-50B8CCD0176B}" destId="{B6CF7194-EC96-4BEF-9A34-797DB6E53FF2}" srcOrd="5" destOrd="0" presId="urn:microsoft.com/office/officeart/2005/8/layout/hProcess3"/>
    <dgm:cxn modelId="{CBC3E910-D2CD-453C-B49D-3166873A7313}" type="presParOf" srcId="{B6CF7194-EC96-4BEF-9A34-797DB6E53FF2}" destId="{BFD21346-D6FA-42AC-B519-BCB6B1A557A0}" srcOrd="0" destOrd="0" presId="urn:microsoft.com/office/officeart/2005/8/layout/hProcess3"/>
    <dgm:cxn modelId="{0ADC91F5-32E7-44A9-8936-95911CC751DF}" type="presParOf" srcId="{B6CF7194-EC96-4BEF-9A34-797DB6E53FF2}" destId="{47209DE8-E6B4-4556-A861-0914CF9ED9F0}" srcOrd="1" destOrd="0" presId="urn:microsoft.com/office/officeart/2005/8/layout/hProcess3"/>
    <dgm:cxn modelId="{ABD36746-A6E2-422D-9744-187A937BF4EA}" type="presParOf" srcId="{B6CF7194-EC96-4BEF-9A34-797DB6E53FF2}" destId="{56CF5A99-B436-409C-AFF0-C656AAF06DB5}" srcOrd="2" destOrd="0" presId="urn:microsoft.com/office/officeart/2005/8/layout/hProcess3"/>
    <dgm:cxn modelId="{E65E91A9-20E1-4E45-B50B-EAE1755299B5}" type="presParOf" srcId="{B6CF7194-EC96-4BEF-9A34-797DB6E53FF2}" destId="{087461E4-9122-443F-85FB-50E543AB6F67}" srcOrd="3" destOrd="0" presId="urn:microsoft.com/office/officeart/2005/8/layout/hProcess3"/>
    <dgm:cxn modelId="{7495157A-0035-4AC1-9502-AF3D68C08A44}" type="presParOf" srcId="{D15DE1A2-114B-49DD-921A-50B8CCD0176B}" destId="{59FAC0B6-0C43-4391-9A50-EC85F2E8D688}" srcOrd="6" destOrd="0" presId="urn:microsoft.com/office/officeart/2005/8/layout/hProcess3"/>
    <dgm:cxn modelId="{C0668B67-31B1-4BFB-8BFD-9614CDEBE29B}" type="presParOf" srcId="{D15DE1A2-114B-49DD-921A-50B8CCD0176B}" destId="{43E03DB4-5C67-4BDE-BAC1-FC8B2474888D}" srcOrd="7" destOrd="0" presId="urn:microsoft.com/office/officeart/2005/8/layout/hProcess3"/>
    <dgm:cxn modelId="{8D07315C-DFA2-49B0-8D87-F44D2925AAC7}" type="presParOf" srcId="{D15DE1A2-114B-49DD-921A-50B8CCD0176B}" destId="{9E0B569C-D37B-422A-A57B-13DA9AC39956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FA0E2D-1C41-44EB-B580-A92F20875092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AC79F35-42D9-4873-8954-EA5E431FC604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87D517E7-8AB4-40A5-96C9-48F7DE2907EF}" type="parTrans" cxnId="{85E75EA8-13F0-4473-8AC6-F7A87657FDEB}">
      <dgm:prSet/>
      <dgm:spPr/>
      <dgm:t>
        <a:bodyPr/>
        <a:lstStyle/>
        <a:p>
          <a:endParaRPr lang="ru-RU"/>
        </a:p>
      </dgm:t>
    </dgm:pt>
    <dgm:pt modelId="{D1C27DFC-5D9E-4A27-B04E-11EE06E516F2}" type="sibTrans" cxnId="{85E75EA8-13F0-4473-8AC6-F7A87657FDEB}">
      <dgm:prSet/>
      <dgm:spPr/>
      <dgm:t>
        <a:bodyPr/>
        <a:lstStyle/>
        <a:p>
          <a:endParaRPr lang="ru-RU"/>
        </a:p>
      </dgm:t>
    </dgm:pt>
    <dgm:pt modelId="{DEAC0F03-614C-4283-9A12-236C6E48954B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D74CF6CE-83C5-4AF5-95E7-CF6ACEF37DC1}" type="parTrans" cxnId="{30C3C71E-E42F-4CF2-B751-08D45903BA67}">
      <dgm:prSet/>
      <dgm:spPr/>
      <dgm:t>
        <a:bodyPr/>
        <a:lstStyle/>
        <a:p>
          <a:endParaRPr lang="ru-RU"/>
        </a:p>
      </dgm:t>
    </dgm:pt>
    <dgm:pt modelId="{D29E645E-9DB5-4C78-94C5-282D7A993747}" type="sibTrans" cxnId="{30C3C71E-E42F-4CF2-B751-08D45903BA67}">
      <dgm:prSet/>
      <dgm:spPr/>
      <dgm:t>
        <a:bodyPr/>
        <a:lstStyle/>
        <a:p>
          <a:endParaRPr lang="ru-RU"/>
        </a:p>
      </dgm:t>
    </dgm:pt>
    <dgm:pt modelId="{C1379FE4-7D17-4F42-9B94-50D0E6DE65AB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9B29ED3F-C327-41D4-B575-DC4CDF379D99}" type="parTrans" cxnId="{136C2A7C-47BF-403A-A4EE-489B63B9E4F4}">
      <dgm:prSet/>
      <dgm:spPr/>
      <dgm:t>
        <a:bodyPr/>
        <a:lstStyle/>
        <a:p>
          <a:endParaRPr lang="ru-RU"/>
        </a:p>
      </dgm:t>
    </dgm:pt>
    <dgm:pt modelId="{4C737BDD-D4D9-46A7-BC77-BEBB49EC065B}" type="sibTrans" cxnId="{136C2A7C-47BF-403A-A4EE-489B63B9E4F4}">
      <dgm:prSet/>
      <dgm:spPr/>
      <dgm:t>
        <a:bodyPr/>
        <a:lstStyle/>
        <a:p>
          <a:endParaRPr lang="ru-RU"/>
        </a:p>
      </dgm:t>
    </dgm:pt>
    <dgm:pt modelId="{92C54886-9181-4D12-B09F-47AEC8CA6E0F}" type="pres">
      <dgm:prSet presAssocID="{ADFA0E2D-1C41-44EB-B580-A92F2087509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6215B05-86C5-471B-BBB3-0CEC1E709CD8}" type="pres">
      <dgm:prSet presAssocID="{3AC79F35-42D9-4873-8954-EA5E431FC604}" presName="composite" presStyleCnt="0"/>
      <dgm:spPr/>
    </dgm:pt>
    <dgm:pt modelId="{9B401AB3-F9E1-4248-998C-3C123C768025}" type="pres">
      <dgm:prSet presAssocID="{3AC79F35-42D9-4873-8954-EA5E431FC604}" presName="LShape" presStyleLbl="alignNode1" presStyleIdx="0" presStyleCnt="5"/>
      <dgm:spPr/>
    </dgm:pt>
    <dgm:pt modelId="{F8FB1C01-1BD2-4C5E-AF43-304232CEB7F3}" type="pres">
      <dgm:prSet presAssocID="{3AC79F35-42D9-4873-8954-EA5E431FC604}" presName="ParentText" presStyleLbl="revTx" presStyleIdx="0" presStyleCnt="3" custScaleX="72861" custScaleY="56379" custLinFactNeighborX="14534" custLinFactNeighborY="-204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7472EB-CCCC-4348-BCD0-8486A06B3DF5}" type="pres">
      <dgm:prSet presAssocID="{3AC79F35-42D9-4873-8954-EA5E431FC604}" presName="Triangle" presStyleLbl="alignNode1" presStyleIdx="1" presStyleCnt="5"/>
      <dgm:spPr/>
    </dgm:pt>
    <dgm:pt modelId="{2B66E61A-19F7-4AF4-B954-9CC795D5D7C1}" type="pres">
      <dgm:prSet presAssocID="{D1C27DFC-5D9E-4A27-B04E-11EE06E516F2}" presName="sibTrans" presStyleCnt="0"/>
      <dgm:spPr/>
    </dgm:pt>
    <dgm:pt modelId="{916424E0-FD74-4486-8465-95837EFCB8F8}" type="pres">
      <dgm:prSet presAssocID="{D1C27DFC-5D9E-4A27-B04E-11EE06E516F2}" presName="space" presStyleCnt="0"/>
      <dgm:spPr/>
    </dgm:pt>
    <dgm:pt modelId="{7E8F2D97-7FE3-4159-8511-513A618FFBB6}" type="pres">
      <dgm:prSet presAssocID="{DEAC0F03-614C-4283-9A12-236C6E48954B}" presName="composite" presStyleCnt="0"/>
      <dgm:spPr/>
    </dgm:pt>
    <dgm:pt modelId="{7E3363C2-98CA-49B5-AEB7-653DEDFF67F0}" type="pres">
      <dgm:prSet presAssocID="{DEAC0F03-614C-4283-9A12-236C6E48954B}" presName="LShape" presStyleLbl="alignNode1" presStyleIdx="2" presStyleCnt="5" custLinFactNeighborY="3359"/>
      <dgm:spPr/>
    </dgm:pt>
    <dgm:pt modelId="{B85F2554-7015-455B-BEFA-2B005888639A}" type="pres">
      <dgm:prSet presAssocID="{DEAC0F03-614C-4283-9A12-236C6E48954B}" presName="ParentText" presStyleLbl="revTx" presStyleIdx="1" presStyleCnt="3" custScaleX="51620" custScaleY="52668" custLinFactNeighborX="4568" custLinFactNeighborY="-216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9A53D6-50E6-48D3-93BD-794219699D6D}" type="pres">
      <dgm:prSet presAssocID="{DEAC0F03-614C-4283-9A12-236C6E48954B}" presName="Triangle" presStyleLbl="alignNode1" presStyleIdx="3" presStyleCnt="5"/>
      <dgm:spPr/>
    </dgm:pt>
    <dgm:pt modelId="{D1B0301A-CB60-4792-A35D-1561618C6288}" type="pres">
      <dgm:prSet presAssocID="{D29E645E-9DB5-4C78-94C5-282D7A993747}" presName="sibTrans" presStyleCnt="0"/>
      <dgm:spPr/>
    </dgm:pt>
    <dgm:pt modelId="{5DEC6A9F-3DAA-429C-8AE2-1027F9DB9529}" type="pres">
      <dgm:prSet presAssocID="{D29E645E-9DB5-4C78-94C5-282D7A993747}" presName="space" presStyleCnt="0"/>
      <dgm:spPr/>
    </dgm:pt>
    <dgm:pt modelId="{6D71A442-40F3-492B-B06B-2122331EFBED}" type="pres">
      <dgm:prSet presAssocID="{C1379FE4-7D17-4F42-9B94-50D0E6DE65AB}" presName="composite" presStyleCnt="0"/>
      <dgm:spPr/>
    </dgm:pt>
    <dgm:pt modelId="{C6BA86E5-3EBB-4B69-8F00-33836ABBE6DA}" type="pres">
      <dgm:prSet presAssocID="{C1379FE4-7D17-4F42-9B94-50D0E6DE65AB}" presName="LShape" presStyleLbl="alignNode1" presStyleIdx="4" presStyleCnt="5"/>
      <dgm:spPr/>
    </dgm:pt>
    <dgm:pt modelId="{95DDF0E8-CB81-42C1-BE4E-7B242B7D4D28}" type="pres">
      <dgm:prSet presAssocID="{C1379FE4-7D17-4F42-9B94-50D0E6DE65AB}" presName="ParentText" presStyleLbl="revTx" presStyleIdx="2" presStyleCnt="3" custScaleX="62381" custScaleY="75162" custLinFactNeighborX="-111" custLinFactNeighborY="-38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1376E6-571A-43FD-B79A-AE8166F9D835}" type="presOf" srcId="{ADFA0E2D-1C41-44EB-B580-A92F20875092}" destId="{92C54886-9181-4D12-B09F-47AEC8CA6E0F}" srcOrd="0" destOrd="0" presId="urn:microsoft.com/office/officeart/2009/3/layout/StepUpProcess"/>
    <dgm:cxn modelId="{D8A013BB-A633-4D68-804F-02376BCC06AA}" type="presOf" srcId="{3AC79F35-42D9-4873-8954-EA5E431FC604}" destId="{F8FB1C01-1BD2-4C5E-AF43-304232CEB7F3}" srcOrd="0" destOrd="0" presId="urn:microsoft.com/office/officeart/2009/3/layout/StepUpProcess"/>
    <dgm:cxn modelId="{4935223E-C08A-4070-AD8A-359605BB17CE}" type="presOf" srcId="{DEAC0F03-614C-4283-9A12-236C6E48954B}" destId="{B85F2554-7015-455B-BEFA-2B005888639A}" srcOrd="0" destOrd="0" presId="urn:microsoft.com/office/officeart/2009/3/layout/StepUpProcess"/>
    <dgm:cxn modelId="{85E75EA8-13F0-4473-8AC6-F7A87657FDEB}" srcId="{ADFA0E2D-1C41-44EB-B580-A92F20875092}" destId="{3AC79F35-42D9-4873-8954-EA5E431FC604}" srcOrd="0" destOrd="0" parTransId="{87D517E7-8AB4-40A5-96C9-48F7DE2907EF}" sibTransId="{D1C27DFC-5D9E-4A27-B04E-11EE06E516F2}"/>
    <dgm:cxn modelId="{136C2A7C-47BF-403A-A4EE-489B63B9E4F4}" srcId="{ADFA0E2D-1C41-44EB-B580-A92F20875092}" destId="{C1379FE4-7D17-4F42-9B94-50D0E6DE65AB}" srcOrd="2" destOrd="0" parTransId="{9B29ED3F-C327-41D4-B575-DC4CDF379D99}" sibTransId="{4C737BDD-D4D9-46A7-BC77-BEBB49EC065B}"/>
    <dgm:cxn modelId="{E58362F2-E123-4515-9DE3-E5A77B876997}" type="presOf" srcId="{C1379FE4-7D17-4F42-9B94-50D0E6DE65AB}" destId="{95DDF0E8-CB81-42C1-BE4E-7B242B7D4D28}" srcOrd="0" destOrd="0" presId="urn:microsoft.com/office/officeart/2009/3/layout/StepUpProcess"/>
    <dgm:cxn modelId="{30C3C71E-E42F-4CF2-B751-08D45903BA67}" srcId="{ADFA0E2D-1C41-44EB-B580-A92F20875092}" destId="{DEAC0F03-614C-4283-9A12-236C6E48954B}" srcOrd="1" destOrd="0" parTransId="{D74CF6CE-83C5-4AF5-95E7-CF6ACEF37DC1}" sibTransId="{D29E645E-9DB5-4C78-94C5-282D7A993747}"/>
    <dgm:cxn modelId="{28947848-E2F8-46B2-A38F-C3AEF15D999C}" type="presParOf" srcId="{92C54886-9181-4D12-B09F-47AEC8CA6E0F}" destId="{E6215B05-86C5-471B-BBB3-0CEC1E709CD8}" srcOrd="0" destOrd="0" presId="urn:microsoft.com/office/officeart/2009/3/layout/StepUpProcess"/>
    <dgm:cxn modelId="{9DAFB96F-6360-474C-AB88-44E714C45442}" type="presParOf" srcId="{E6215B05-86C5-471B-BBB3-0CEC1E709CD8}" destId="{9B401AB3-F9E1-4248-998C-3C123C768025}" srcOrd="0" destOrd="0" presId="urn:microsoft.com/office/officeart/2009/3/layout/StepUpProcess"/>
    <dgm:cxn modelId="{587B4772-7A2C-4569-B4C3-D6D78DD47ACD}" type="presParOf" srcId="{E6215B05-86C5-471B-BBB3-0CEC1E709CD8}" destId="{F8FB1C01-1BD2-4C5E-AF43-304232CEB7F3}" srcOrd="1" destOrd="0" presId="urn:microsoft.com/office/officeart/2009/3/layout/StepUpProcess"/>
    <dgm:cxn modelId="{85C4BE27-615C-4523-9F1B-92481060EB17}" type="presParOf" srcId="{E6215B05-86C5-471B-BBB3-0CEC1E709CD8}" destId="{567472EB-CCCC-4348-BCD0-8486A06B3DF5}" srcOrd="2" destOrd="0" presId="urn:microsoft.com/office/officeart/2009/3/layout/StepUpProcess"/>
    <dgm:cxn modelId="{00D0E1DF-D603-4B1E-BBE4-C05C634053EC}" type="presParOf" srcId="{92C54886-9181-4D12-B09F-47AEC8CA6E0F}" destId="{2B66E61A-19F7-4AF4-B954-9CC795D5D7C1}" srcOrd="1" destOrd="0" presId="urn:microsoft.com/office/officeart/2009/3/layout/StepUpProcess"/>
    <dgm:cxn modelId="{714E2EFD-8687-43FB-B027-EDBAB426CC67}" type="presParOf" srcId="{2B66E61A-19F7-4AF4-B954-9CC795D5D7C1}" destId="{916424E0-FD74-4486-8465-95837EFCB8F8}" srcOrd="0" destOrd="0" presId="urn:microsoft.com/office/officeart/2009/3/layout/StepUpProcess"/>
    <dgm:cxn modelId="{FD5D631E-BBB6-4BC6-BACD-AB3E41E1710E}" type="presParOf" srcId="{92C54886-9181-4D12-B09F-47AEC8CA6E0F}" destId="{7E8F2D97-7FE3-4159-8511-513A618FFBB6}" srcOrd="2" destOrd="0" presId="urn:microsoft.com/office/officeart/2009/3/layout/StepUpProcess"/>
    <dgm:cxn modelId="{186F1035-CC98-49F9-BF75-A8F18AC4EDBB}" type="presParOf" srcId="{7E8F2D97-7FE3-4159-8511-513A618FFBB6}" destId="{7E3363C2-98CA-49B5-AEB7-653DEDFF67F0}" srcOrd="0" destOrd="0" presId="urn:microsoft.com/office/officeart/2009/3/layout/StepUpProcess"/>
    <dgm:cxn modelId="{1999BCA0-A374-481F-9D35-F2F59B2F841A}" type="presParOf" srcId="{7E8F2D97-7FE3-4159-8511-513A618FFBB6}" destId="{B85F2554-7015-455B-BEFA-2B005888639A}" srcOrd="1" destOrd="0" presId="urn:microsoft.com/office/officeart/2009/3/layout/StepUpProcess"/>
    <dgm:cxn modelId="{162ECF42-9ABC-49AB-9CED-79545FE34CFD}" type="presParOf" srcId="{7E8F2D97-7FE3-4159-8511-513A618FFBB6}" destId="{599A53D6-50E6-48D3-93BD-794219699D6D}" srcOrd="2" destOrd="0" presId="urn:microsoft.com/office/officeart/2009/3/layout/StepUpProcess"/>
    <dgm:cxn modelId="{BF7B91CC-C042-45E1-ACFB-E71A925E0095}" type="presParOf" srcId="{92C54886-9181-4D12-B09F-47AEC8CA6E0F}" destId="{D1B0301A-CB60-4792-A35D-1561618C6288}" srcOrd="3" destOrd="0" presId="urn:microsoft.com/office/officeart/2009/3/layout/StepUpProcess"/>
    <dgm:cxn modelId="{34996D1B-C439-4411-94C1-C735E61B9B11}" type="presParOf" srcId="{D1B0301A-CB60-4792-A35D-1561618C6288}" destId="{5DEC6A9F-3DAA-429C-8AE2-1027F9DB9529}" srcOrd="0" destOrd="0" presId="urn:microsoft.com/office/officeart/2009/3/layout/StepUpProcess"/>
    <dgm:cxn modelId="{78F8D582-B090-41CE-A30F-A217AE1BBE44}" type="presParOf" srcId="{92C54886-9181-4D12-B09F-47AEC8CA6E0F}" destId="{6D71A442-40F3-492B-B06B-2122331EFBED}" srcOrd="4" destOrd="0" presId="urn:microsoft.com/office/officeart/2009/3/layout/StepUpProcess"/>
    <dgm:cxn modelId="{A7BAF432-50ED-4430-BE71-D8D7640BFADF}" type="presParOf" srcId="{6D71A442-40F3-492B-B06B-2122331EFBED}" destId="{C6BA86E5-3EBB-4B69-8F00-33836ABBE6DA}" srcOrd="0" destOrd="0" presId="urn:microsoft.com/office/officeart/2009/3/layout/StepUpProcess"/>
    <dgm:cxn modelId="{FAF5468C-3475-4488-92C7-F2519E4C73F5}" type="presParOf" srcId="{6D71A442-40F3-492B-B06B-2122331EFBED}" destId="{95DDF0E8-CB81-42C1-BE4E-7B242B7D4D2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FA0E2D-1C41-44EB-B580-A92F20875092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AC79F35-42D9-4873-8954-EA5E431FC604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87D517E7-8AB4-40A5-96C9-48F7DE2907EF}" type="parTrans" cxnId="{85E75EA8-13F0-4473-8AC6-F7A87657FDEB}">
      <dgm:prSet/>
      <dgm:spPr/>
      <dgm:t>
        <a:bodyPr/>
        <a:lstStyle/>
        <a:p>
          <a:endParaRPr lang="ru-RU"/>
        </a:p>
      </dgm:t>
    </dgm:pt>
    <dgm:pt modelId="{D1C27DFC-5D9E-4A27-B04E-11EE06E516F2}" type="sibTrans" cxnId="{85E75EA8-13F0-4473-8AC6-F7A87657FDEB}">
      <dgm:prSet/>
      <dgm:spPr/>
      <dgm:t>
        <a:bodyPr/>
        <a:lstStyle/>
        <a:p>
          <a:endParaRPr lang="ru-RU"/>
        </a:p>
      </dgm:t>
    </dgm:pt>
    <dgm:pt modelId="{DEAC0F03-614C-4283-9A12-236C6E48954B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D74CF6CE-83C5-4AF5-95E7-CF6ACEF37DC1}" type="parTrans" cxnId="{30C3C71E-E42F-4CF2-B751-08D45903BA67}">
      <dgm:prSet/>
      <dgm:spPr/>
      <dgm:t>
        <a:bodyPr/>
        <a:lstStyle/>
        <a:p>
          <a:endParaRPr lang="ru-RU"/>
        </a:p>
      </dgm:t>
    </dgm:pt>
    <dgm:pt modelId="{D29E645E-9DB5-4C78-94C5-282D7A993747}" type="sibTrans" cxnId="{30C3C71E-E42F-4CF2-B751-08D45903BA67}">
      <dgm:prSet/>
      <dgm:spPr/>
      <dgm:t>
        <a:bodyPr/>
        <a:lstStyle/>
        <a:p>
          <a:endParaRPr lang="ru-RU"/>
        </a:p>
      </dgm:t>
    </dgm:pt>
    <dgm:pt modelId="{C1379FE4-7D17-4F42-9B94-50D0E6DE65AB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9B29ED3F-C327-41D4-B575-DC4CDF379D99}" type="parTrans" cxnId="{136C2A7C-47BF-403A-A4EE-489B63B9E4F4}">
      <dgm:prSet/>
      <dgm:spPr/>
      <dgm:t>
        <a:bodyPr/>
        <a:lstStyle/>
        <a:p>
          <a:endParaRPr lang="ru-RU"/>
        </a:p>
      </dgm:t>
    </dgm:pt>
    <dgm:pt modelId="{4C737BDD-D4D9-46A7-BC77-BEBB49EC065B}" type="sibTrans" cxnId="{136C2A7C-47BF-403A-A4EE-489B63B9E4F4}">
      <dgm:prSet/>
      <dgm:spPr/>
      <dgm:t>
        <a:bodyPr/>
        <a:lstStyle/>
        <a:p>
          <a:endParaRPr lang="ru-RU"/>
        </a:p>
      </dgm:t>
    </dgm:pt>
    <dgm:pt modelId="{92C54886-9181-4D12-B09F-47AEC8CA6E0F}" type="pres">
      <dgm:prSet presAssocID="{ADFA0E2D-1C41-44EB-B580-A92F2087509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6215B05-86C5-471B-BBB3-0CEC1E709CD8}" type="pres">
      <dgm:prSet presAssocID="{3AC79F35-42D9-4873-8954-EA5E431FC604}" presName="composite" presStyleCnt="0"/>
      <dgm:spPr/>
    </dgm:pt>
    <dgm:pt modelId="{9B401AB3-F9E1-4248-998C-3C123C768025}" type="pres">
      <dgm:prSet presAssocID="{3AC79F35-42D9-4873-8954-EA5E431FC604}" presName="LShape" presStyleLbl="alignNode1" presStyleIdx="0" presStyleCnt="5"/>
      <dgm:spPr/>
    </dgm:pt>
    <dgm:pt modelId="{F8FB1C01-1BD2-4C5E-AF43-304232CEB7F3}" type="pres">
      <dgm:prSet presAssocID="{3AC79F35-42D9-4873-8954-EA5E431FC604}" presName="ParentText" presStyleLbl="revTx" presStyleIdx="0" presStyleCnt="3" custScaleX="72861" custScaleY="56379" custLinFactNeighborX="14534" custLinFactNeighborY="-204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7472EB-CCCC-4348-BCD0-8486A06B3DF5}" type="pres">
      <dgm:prSet presAssocID="{3AC79F35-42D9-4873-8954-EA5E431FC604}" presName="Triangle" presStyleLbl="alignNode1" presStyleIdx="1" presStyleCnt="5"/>
      <dgm:spPr/>
    </dgm:pt>
    <dgm:pt modelId="{2B66E61A-19F7-4AF4-B954-9CC795D5D7C1}" type="pres">
      <dgm:prSet presAssocID="{D1C27DFC-5D9E-4A27-B04E-11EE06E516F2}" presName="sibTrans" presStyleCnt="0"/>
      <dgm:spPr/>
    </dgm:pt>
    <dgm:pt modelId="{916424E0-FD74-4486-8465-95837EFCB8F8}" type="pres">
      <dgm:prSet presAssocID="{D1C27DFC-5D9E-4A27-B04E-11EE06E516F2}" presName="space" presStyleCnt="0"/>
      <dgm:spPr/>
    </dgm:pt>
    <dgm:pt modelId="{7E8F2D97-7FE3-4159-8511-513A618FFBB6}" type="pres">
      <dgm:prSet presAssocID="{DEAC0F03-614C-4283-9A12-236C6E48954B}" presName="composite" presStyleCnt="0"/>
      <dgm:spPr/>
    </dgm:pt>
    <dgm:pt modelId="{7E3363C2-98CA-49B5-AEB7-653DEDFF67F0}" type="pres">
      <dgm:prSet presAssocID="{DEAC0F03-614C-4283-9A12-236C6E48954B}" presName="LShape" presStyleLbl="alignNode1" presStyleIdx="2" presStyleCnt="5" custLinFactNeighborY="3359"/>
      <dgm:spPr/>
    </dgm:pt>
    <dgm:pt modelId="{B85F2554-7015-455B-BEFA-2B005888639A}" type="pres">
      <dgm:prSet presAssocID="{DEAC0F03-614C-4283-9A12-236C6E48954B}" presName="ParentText" presStyleLbl="revTx" presStyleIdx="1" presStyleCnt="3" custScaleX="51620" custScaleY="52668" custLinFactNeighborX="4568" custLinFactNeighborY="-216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9A53D6-50E6-48D3-93BD-794219699D6D}" type="pres">
      <dgm:prSet presAssocID="{DEAC0F03-614C-4283-9A12-236C6E48954B}" presName="Triangle" presStyleLbl="alignNode1" presStyleIdx="3" presStyleCnt="5"/>
      <dgm:spPr/>
    </dgm:pt>
    <dgm:pt modelId="{D1B0301A-CB60-4792-A35D-1561618C6288}" type="pres">
      <dgm:prSet presAssocID="{D29E645E-9DB5-4C78-94C5-282D7A993747}" presName="sibTrans" presStyleCnt="0"/>
      <dgm:spPr/>
    </dgm:pt>
    <dgm:pt modelId="{5DEC6A9F-3DAA-429C-8AE2-1027F9DB9529}" type="pres">
      <dgm:prSet presAssocID="{D29E645E-9DB5-4C78-94C5-282D7A993747}" presName="space" presStyleCnt="0"/>
      <dgm:spPr/>
    </dgm:pt>
    <dgm:pt modelId="{6D71A442-40F3-492B-B06B-2122331EFBED}" type="pres">
      <dgm:prSet presAssocID="{C1379FE4-7D17-4F42-9B94-50D0E6DE65AB}" presName="composite" presStyleCnt="0"/>
      <dgm:spPr/>
    </dgm:pt>
    <dgm:pt modelId="{C6BA86E5-3EBB-4B69-8F00-33836ABBE6DA}" type="pres">
      <dgm:prSet presAssocID="{C1379FE4-7D17-4F42-9B94-50D0E6DE65AB}" presName="LShape" presStyleLbl="alignNode1" presStyleIdx="4" presStyleCnt="5"/>
      <dgm:spPr/>
    </dgm:pt>
    <dgm:pt modelId="{95DDF0E8-CB81-42C1-BE4E-7B242B7D4D28}" type="pres">
      <dgm:prSet presAssocID="{C1379FE4-7D17-4F42-9B94-50D0E6DE65AB}" presName="ParentText" presStyleLbl="revTx" presStyleIdx="2" presStyleCnt="3" custScaleX="62381" custScaleY="75162" custLinFactNeighborX="-111" custLinFactNeighborY="-38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1376E6-571A-43FD-B79A-AE8166F9D835}" type="presOf" srcId="{ADFA0E2D-1C41-44EB-B580-A92F20875092}" destId="{92C54886-9181-4D12-B09F-47AEC8CA6E0F}" srcOrd="0" destOrd="0" presId="urn:microsoft.com/office/officeart/2009/3/layout/StepUpProcess"/>
    <dgm:cxn modelId="{D8A013BB-A633-4D68-804F-02376BCC06AA}" type="presOf" srcId="{3AC79F35-42D9-4873-8954-EA5E431FC604}" destId="{F8FB1C01-1BD2-4C5E-AF43-304232CEB7F3}" srcOrd="0" destOrd="0" presId="urn:microsoft.com/office/officeart/2009/3/layout/StepUpProcess"/>
    <dgm:cxn modelId="{4935223E-C08A-4070-AD8A-359605BB17CE}" type="presOf" srcId="{DEAC0F03-614C-4283-9A12-236C6E48954B}" destId="{B85F2554-7015-455B-BEFA-2B005888639A}" srcOrd="0" destOrd="0" presId="urn:microsoft.com/office/officeart/2009/3/layout/StepUpProcess"/>
    <dgm:cxn modelId="{85E75EA8-13F0-4473-8AC6-F7A87657FDEB}" srcId="{ADFA0E2D-1C41-44EB-B580-A92F20875092}" destId="{3AC79F35-42D9-4873-8954-EA5E431FC604}" srcOrd="0" destOrd="0" parTransId="{87D517E7-8AB4-40A5-96C9-48F7DE2907EF}" sibTransId="{D1C27DFC-5D9E-4A27-B04E-11EE06E516F2}"/>
    <dgm:cxn modelId="{136C2A7C-47BF-403A-A4EE-489B63B9E4F4}" srcId="{ADFA0E2D-1C41-44EB-B580-A92F20875092}" destId="{C1379FE4-7D17-4F42-9B94-50D0E6DE65AB}" srcOrd="2" destOrd="0" parTransId="{9B29ED3F-C327-41D4-B575-DC4CDF379D99}" sibTransId="{4C737BDD-D4D9-46A7-BC77-BEBB49EC065B}"/>
    <dgm:cxn modelId="{E58362F2-E123-4515-9DE3-E5A77B876997}" type="presOf" srcId="{C1379FE4-7D17-4F42-9B94-50D0E6DE65AB}" destId="{95DDF0E8-CB81-42C1-BE4E-7B242B7D4D28}" srcOrd="0" destOrd="0" presId="urn:microsoft.com/office/officeart/2009/3/layout/StepUpProcess"/>
    <dgm:cxn modelId="{30C3C71E-E42F-4CF2-B751-08D45903BA67}" srcId="{ADFA0E2D-1C41-44EB-B580-A92F20875092}" destId="{DEAC0F03-614C-4283-9A12-236C6E48954B}" srcOrd="1" destOrd="0" parTransId="{D74CF6CE-83C5-4AF5-95E7-CF6ACEF37DC1}" sibTransId="{D29E645E-9DB5-4C78-94C5-282D7A993747}"/>
    <dgm:cxn modelId="{28947848-E2F8-46B2-A38F-C3AEF15D999C}" type="presParOf" srcId="{92C54886-9181-4D12-B09F-47AEC8CA6E0F}" destId="{E6215B05-86C5-471B-BBB3-0CEC1E709CD8}" srcOrd="0" destOrd="0" presId="urn:microsoft.com/office/officeart/2009/3/layout/StepUpProcess"/>
    <dgm:cxn modelId="{9DAFB96F-6360-474C-AB88-44E714C45442}" type="presParOf" srcId="{E6215B05-86C5-471B-BBB3-0CEC1E709CD8}" destId="{9B401AB3-F9E1-4248-998C-3C123C768025}" srcOrd="0" destOrd="0" presId="urn:microsoft.com/office/officeart/2009/3/layout/StepUpProcess"/>
    <dgm:cxn modelId="{587B4772-7A2C-4569-B4C3-D6D78DD47ACD}" type="presParOf" srcId="{E6215B05-86C5-471B-BBB3-0CEC1E709CD8}" destId="{F8FB1C01-1BD2-4C5E-AF43-304232CEB7F3}" srcOrd="1" destOrd="0" presId="urn:microsoft.com/office/officeart/2009/3/layout/StepUpProcess"/>
    <dgm:cxn modelId="{85C4BE27-615C-4523-9F1B-92481060EB17}" type="presParOf" srcId="{E6215B05-86C5-471B-BBB3-0CEC1E709CD8}" destId="{567472EB-CCCC-4348-BCD0-8486A06B3DF5}" srcOrd="2" destOrd="0" presId="urn:microsoft.com/office/officeart/2009/3/layout/StepUpProcess"/>
    <dgm:cxn modelId="{00D0E1DF-D603-4B1E-BBE4-C05C634053EC}" type="presParOf" srcId="{92C54886-9181-4D12-B09F-47AEC8CA6E0F}" destId="{2B66E61A-19F7-4AF4-B954-9CC795D5D7C1}" srcOrd="1" destOrd="0" presId="urn:microsoft.com/office/officeart/2009/3/layout/StepUpProcess"/>
    <dgm:cxn modelId="{714E2EFD-8687-43FB-B027-EDBAB426CC67}" type="presParOf" srcId="{2B66E61A-19F7-4AF4-B954-9CC795D5D7C1}" destId="{916424E0-FD74-4486-8465-95837EFCB8F8}" srcOrd="0" destOrd="0" presId="urn:microsoft.com/office/officeart/2009/3/layout/StepUpProcess"/>
    <dgm:cxn modelId="{FD5D631E-BBB6-4BC6-BACD-AB3E41E1710E}" type="presParOf" srcId="{92C54886-9181-4D12-B09F-47AEC8CA6E0F}" destId="{7E8F2D97-7FE3-4159-8511-513A618FFBB6}" srcOrd="2" destOrd="0" presId="urn:microsoft.com/office/officeart/2009/3/layout/StepUpProcess"/>
    <dgm:cxn modelId="{186F1035-CC98-49F9-BF75-A8F18AC4EDBB}" type="presParOf" srcId="{7E8F2D97-7FE3-4159-8511-513A618FFBB6}" destId="{7E3363C2-98CA-49B5-AEB7-653DEDFF67F0}" srcOrd="0" destOrd="0" presId="urn:microsoft.com/office/officeart/2009/3/layout/StepUpProcess"/>
    <dgm:cxn modelId="{1999BCA0-A374-481F-9D35-F2F59B2F841A}" type="presParOf" srcId="{7E8F2D97-7FE3-4159-8511-513A618FFBB6}" destId="{B85F2554-7015-455B-BEFA-2B005888639A}" srcOrd="1" destOrd="0" presId="urn:microsoft.com/office/officeart/2009/3/layout/StepUpProcess"/>
    <dgm:cxn modelId="{162ECF42-9ABC-49AB-9CED-79545FE34CFD}" type="presParOf" srcId="{7E8F2D97-7FE3-4159-8511-513A618FFBB6}" destId="{599A53D6-50E6-48D3-93BD-794219699D6D}" srcOrd="2" destOrd="0" presId="urn:microsoft.com/office/officeart/2009/3/layout/StepUpProcess"/>
    <dgm:cxn modelId="{BF7B91CC-C042-45E1-ACFB-E71A925E0095}" type="presParOf" srcId="{92C54886-9181-4D12-B09F-47AEC8CA6E0F}" destId="{D1B0301A-CB60-4792-A35D-1561618C6288}" srcOrd="3" destOrd="0" presId="urn:microsoft.com/office/officeart/2009/3/layout/StepUpProcess"/>
    <dgm:cxn modelId="{34996D1B-C439-4411-94C1-C735E61B9B11}" type="presParOf" srcId="{D1B0301A-CB60-4792-A35D-1561618C6288}" destId="{5DEC6A9F-3DAA-429C-8AE2-1027F9DB9529}" srcOrd="0" destOrd="0" presId="urn:microsoft.com/office/officeart/2009/3/layout/StepUpProcess"/>
    <dgm:cxn modelId="{78F8D582-B090-41CE-A30F-A217AE1BBE44}" type="presParOf" srcId="{92C54886-9181-4D12-B09F-47AEC8CA6E0F}" destId="{6D71A442-40F3-492B-B06B-2122331EFBED}" srcOrd="4" destOrd="0" presId="urn:microsoft.com/office/officeart/2009/3/layout/StepUpProcess"/>
    <dgm:cxn modelId="{A7BAF432-50ED-4430-BE71-D8D7640BFADF}" type="presParOf" srcId="{6D71A442-40F3-492B-B06B-2122331EFBED}" destId="{C6BA86E5-3EBB-4B69-8F00-33836ABBE6DA}" srcOrd="0" destOrd="0" presId="urn:microsoft.com/office/officeart/2009/3/layout/StepUpProcess"/>
    <dgm:cxn modelId="{FAF5468C-3475-4488-92C7-F2519E4C73F5}" type="presParOf" srcId="{6D71A442-40F3-492B-B06B-2122331EFBED}" destId="{95DDF0E8-CB81-42C1-BE4E-7B242B7D4D2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6DBE8D-7958-4AD5-A158-4DF7565D5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BF2CC8D-9E3B-4DA6-9A5A-E5A1C9EF08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9D94E50-ED96-4BD0-9472-35B667337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87CF-E26A-4D1F-A55E-0A70BA76A666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A03358A-90DD-4AFF-A8A3-47B1681A4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9DF44E1-4485-4B31-8F87-9E4145051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68C2-93FD-4E9C-BFED-16C03A6553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35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49C2E7-30AF-4F74-821F-36AD87FD3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4B12356-4EB8-4DA1-AB01-FE2B78CA0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2D320CE-3D2B-4E26-AE43-476D8C36F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87CF-E26A-4D1F-A55E-0A70BA76A666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51AAB01-3B0A-43E2-86CB-FA155B671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3656400-06C7-4BA3-B40A-3DD8F1BE9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68C2-93FD-4E9C-BFED-16C03A6553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8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37AC49F-D100-4F3A-9581-9FD6C04A4C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C27DF20-3E7E-4BB4-B94F-D3E9D5767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1714CFD-5A27-4A1C-9AD0-B30C26D78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87CF-E26A-4D1F-A55E-0A70BA76A666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8379EEE-B7E6-4CC8-A955-6A4E37226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B345F39-20C3-4968-90B2-4D5A15E46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68C2-93FD-4E9C-BFED-16C03A6553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70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1BBE38-D5E4-4DE6-92D2-112E0B7D3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4D44A26-AAB2-4B82-B6B0-BB50F1C12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D107A37-92A5-49E6-A2ED-5273D627C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87CF-E26A-4D1F-A55E-0A70BA76A666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966551B-1825-4994-AC7F-6B543A069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8B892B5-F778-417D-80F7-20F2D8E91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68C2-93FD-4E9C-BFED-16C03A6553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9D246D-A2DA-4381-85C5-350EE8A63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6677B7C-87F6-4646-9920-900F18827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08FFB50-DCDC-436C-BDFC-33DE2A98F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87CF-E26A-4D1F-A55E-0A70BA76A666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7FBD898-6BC5-4B38-B66D-3CE601C97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6378D35-E23F-42DB-A2C3-F47EBEE5D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68C2-93FD-4E9C-BFED-16C03A6553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13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C50B72-032D-45D4-B84F-DCD8BDE8E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23EBEC0-05A2-40CC-9A49-F74A2F0B77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AC87D93-843E-4312-BCA3-57FC4D920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4FAA90C-DA5A-4D92-9F23-73D2617EC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87CF-E26A-4D1F-A55E-0A70BA76A666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C3ECC6A-99D4-4757-A3EE-C2465D0EF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2E66298-A55C-4B27-9ADA-5CFE6DB71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68C2-93FD-4E9C-BFED-16C03A6553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624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0CFC61-36E4-48F7-B8F2-194554A17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D2D7AC3-D2D1-410B-9CE0-A8FAA83C6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5933718-59D9-4155-9B58-FB8C0A426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5F00075-F601-4445-ABF0-A1AB28A068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74E1191-E9E7-419D-822F-4EA09CE512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7280AF3B-AC2C-4824-AEF3-E589A11B4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87CF-E26A-4D1F-A55E-0A70BA76A666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064CEB94-22CC-424F-9C4B-5AE0B6285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A9161BA-A256-42FB-891C-67499637E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68C2-93FD-4E9C-BFED-16C03A6553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79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8B6E90-6818-4492-AFF5-9A81E6DEB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4D37D51-C1CB-4F28-BB34-412ADA18D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87CF-E26A-4D1F-A55E-0A70BA76A666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96FE93D-15BF-4815-86CB-ED8802E16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5AD6126-6FD4-471A-A09A-B5882C9B0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68C2-93FD-4E9C-BFED-16C03A6553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13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BD3082F-5B91-45C3-8331-1F72022DF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87CF-E26A-4D1F-A55E-0A70BA76A666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A0D4F668-462D-4C1B-8EBF-462A8B19C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8B31EE2-4FCC-41AE-A0B2-A12C86F0B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68C2-93FD-4E9C-BFED-16C03A6553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45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9B2B164-0886-44D8-8B52-8425CC81B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6448E09-D80E-41D8-BC3E-2F179F857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70B84FC-DF90-46D5-BD4B-3C98A4AD5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6A2C91C-969A-4B5B-BBE5-CB090FAE5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87CF-E26A-4D1F-A55E-0A70BA76A666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0B1B64A-64AD-464B-A9F7-8A5F6356F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EBEF4DE-855F-4428-826B-044F15689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68C2-93FD-4E9C-BFED-16C03A6553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60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FEE3B8-1D83-40CC-81FE-9D2D88420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8C92A83-012F-4668-BEC2-F012C73091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030F5FF-A895-4B0C-9287-36E3286F3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30C4B95-CC96-444C-97DD-3737D7545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87CF-E26A-4D1F-A55E-0A70BA76A666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19C5EF0-EA0A-45B6-BA00-0A160E9DD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948F618-720D-4E1E-9634-D6C703507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68C2-93FD-4E9C-BFED-16C03A6553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022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6DB78B-3CB6-4110-9106-C47BFA91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B5F1586-ADDA-4FE1-B70E-B251665D2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715951E-13C6-4197-BFD6-F7E493900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87CF-E26A-4D1F-A55E-0A70BA76A666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79EEF4D-D86D-4110-B1C7-EC3E01B45B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A5E1320-7B30-4BBA-8AAD-D0A13C290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B68C2-93FD-4E9C-BFED-16C03A6553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99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5.png"/><Relationship Id="rId7" Type="http://schemas.openxmlformats.org/officeDocument/2006/relationships/diagramData" Target="../diagrams/data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svg"/><Relationship Id="rId11" Type="http://schemas.microsoft.com/office/2007/relationships/diagramDrawing" Target="../diagrams/drawing1.xml"/><Relationship Id="rId5" Type="http://schemas.openxmlformats.org/officeDocument/2006/relationships/image" Target="../media/image6.png"/><Relationship Id="rId10" Type="http://schemas.openxmlformats.org/officeDocument/2006/relationships/diagramColors" Target="../diagrams/colors1.xml"/><Relationship Id="rId4" Type="http://schemas.openxmlformats.org/officeDocument/2006/relationships/image" Target="../media/image6.svg"/><Relationship Id="rId9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472462BE-254E-4E10-B74D-80BB723706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4312"/>
            <a:ext cx="9144000" cy="3458817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Формирование навыка использования различных языковых средств для связи смысловых частей речи - рассуждения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xmlns="" id="{D417E76C-7FFD-47C3-8F45-D323AAE15F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44138" y="4678017"/>
            <a:ext cx="4002157" cy="1683026"/>
          </a:xfrm>
        </p:spPr>
        <p:txBody>
          <a:bodyPr>
            <a:normAutofit/>
          </a:bodyPr>
          <a:lstStyle/>
          <a:p>
            <a:pPr algn="r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68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4EC9A71-83B3-4FED-AFFC-FB96A955F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+mn-lt"/>
              </a:rPr>
              <a:t>Формирование навыка использования различных языковых средств для связи смысловых частей речи - рассуждения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BCC20585-81BC-4BDE-AD2E-9349433348C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05855" y="2637183"/>
            <a:ext cx="4351721" cy="2663687"/>
          </a:xfrm>
        </p:spPr>
      </p:pic>
      <p:sp>
        <p:nvSpPr>
          <p:cNvPr id="8" name="Объект 7">
            <a:extLst>
              <a:ext uri="{FF2B5EF4-FFF2-40B4-BE49-F238E27FC236}">
                <a16:creationId xmlns:a16="http://schemas.microsoft.com/office/drawing/2014/main" xmlns="" id="{41CDBC71-589D-4798-A6E4-AE88E9830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На каждом этапе используются «свои» языковые средства. </a:t>
            </a:r>
          </a:p>
          <a:p>
            <a:pPr algn="just"/>
            <a:r>
              <a:rPr lang="ru-RU" dirty="0"/>
              <a:t>Каждая конструкция отрабатывается сначала изолированно, затем дифференцируется с изученными.</a:t>
            </a:r>
          </a:p>
          <a:p>
            <a:pPr algn="just"/>
            <a:r>
              <a:rPr lang="ru-RU" dirty="0"/>
              <a:t>Также изолированно и последовательно отрабатываются языковые средства  на этапах выдвижения тезиса, доказательств и выводов.</a:t>
            </a:r>
          </a:p>
        </p:txBody>
      </p:sp>
    </p:spTree>
    <p:extLst>
      <p:ext uri="{BB962C8B-B14F-4D97-AF65-F5344CB8AC3E}">
        <p14:creationId xmlns:p14="http://schemas.microsoft.com/office/powerpoint/2010/main" val="159942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D3DDFA-F780-468A-BD52-AD338FFB2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+mn-lt"/>
              </a:rPr>
              <a:t>Формирование языковых средств на этапе обучения выдвижения тезиса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331690-DB65-4FC2-8F4E-FECADA761A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Предъявление образца с использованием картинного плана (я думаю, я считаю, мне кажется, на мой взгляд и т. д.);</a:t>
            </a:r>
          </a:p>
          <a:p>
            <a:r>
              <a:rPr lang="ru-RU" dirty="0"/>
              <a:t>Проговаривание тезисов детьми с опорой на наглядность;</a:t>
            </a:r>
          </a:p>
          <a:p>
            <a:r>
              <a:rPr lang="ru-RU" dirty="0"/>
              <a:t>Выдвижение тезиса без картинного плана.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965F1DC-BF71-435E-8DEC-F0E016437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0070" y="1825625"/>
            <a:ext cx="5605668" cy="435133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Vector значок человека 'головы S Человек думает на серой предпосылке  Иллюстрация вектора - иллюстрации насчитывающей серой, vector: 114665690">
            <a:extLst>
              <a:ext uri="{FF2B5EF4-FFF2-40B4-BE49-F238E27FC236}">
                <a16:creationId xmlns:a16="http://schemas.microsoft.com/office/drawing/2014/main" xmlns="" id="{31955DB4-56C7-4215-A23E-225DC6A99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464" y="2523430"/>
            <a:ext cx="1477864" cy="1477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E6BAB04C-DE23-49BD-9257-653D0D93ABDB}"/>
              </a:ext>
            </a:extLst>
          </p:cNvPr>
          <p:cNvSpPr/>
          <p:nvPr/>
        </p:nvSpPr>
        <p:spPr>
          <a:xfrm>
            <a:off x="9196031" y="3246784"/>
            <a:ext cx="2717673" cy="68273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3F74958F-2B71-48A5-B53E-77ADA3BAB3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0956" y="3015116"/>
            <a:ext cx="588475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F775D80-D1CD-4485-94E1-FFA6ACFEADD3}"/>
              </a:ext>
            </a:extLst>
          </p:cNvPr>
          <p:cNvSpPr txBox="1"/>
          <p:nvPr/>
        </p:nvSpPr>
        <p:spPr>
          <a:xfrm>
            <a:off x="6830956" y="4373217"/>
            <a:ext cx="5175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Я            думаю,          это      ...  </a:t>
            </a:r>
          </a:p>
        </p:txBody>
      </p:sp>
    </p:spTree>
    <p:extLst>
      <p:ext uri="{BB962C8B-B14F-4D97-AF65-F5344CB8AC3E}">
        <p14:creationId xmlns:p14="http://schemas.microsoft.com/office/powerpoint/2010/main" val="207172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75F26A-6C84-4E1A-A995-44642A9BC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901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+mn-lt"/>
              </a:rPr>
              <a:t>Формирование языковых средств на этапе обучения  навыку употребления доказательств:</a:t>
            </a:r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206615A1-53F6-4C26-91E7-DC0FA681AED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45704" y="2571280"/>
            <a:ext cx="1420491" cy="107298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9" name="Объект 8" descr="Маркеры-галочки">
            <a:extLst>
              <a:ext uri="{FF2B5EF4-FFF2-40B4-BE49-F238E27FC236}">
                <a16:creationId xmlns:a16="http://schemas.microsoft.com/office/drawing/2014/main" xmlns="" id="{EA3D4A6A-F038-4D53-86FA-C52E99C5425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654287" y="2514600"/>
            <a:ext cx="914400" cy="914400"/>
          </a:xfr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D1EB7385-62A8-4603-80B9-769544348557}"/>
              </a:ext>
            </a:extLst>
          </p:cNvPr>
          <p:cNvSpPr/>
          <p:nvPr/>
        </p:nvSpPr>
        <p:spPr>
          <a:xfrm>
            <a:off x="1245704" y="4766330"/>
            <a:ext cx="1404730" cy="106017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58CEC5EB-229A-4B4D-A86E-44E8347FEC12}"/>
              </a:ext>
            </a:extLst>
          </p:cNvPr>
          <p:cNvSpPr/>
          <p:nvPr/>
        </p:nvSpPr>
        <p:spPr>
          <a:xfrm>
            <a:off x="1245704" y="3664898"/>
            <a:ext cx="1404730" cy="106017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Объект 8" descr="Маркеры-галочки">
            <a:extLst>
              <a:ext uri="{FF2B5EF4-FFF2-40B4-BE49-F238E27FC236}">
                <a16:creationId xmlns:a16="http://schemas.microsoft.com/office/drawing/2014/main" xmlns="" id="{078A93A2-C34D-419F-A6A9-5FD94BC361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654287" y="3737785"/>
            <a:ext cx="914400" cy="914400"/>
          </a:xfrm>
          <a:prstGeom prst="rect">
            <a:avLst/>
          </a:prstGeom>
        </p:spPr>
      </p:pic>
      <p:pic>
        <p:nvPicPr>
          <p:cNvPr id="11" name="Объект 8" descr="Маркеры-галочки">
            <a:extLst>
              <a:ext uri="{FF2B5EF4-FFF2-40B4-BE49-F238E27FC236}">
                <a16:creationId xmlns:a16="http://schemas.microsoft.com/office/drawing/2014/main" xmlns="" id="{DF9B87D3-1EC6-4E6E-8065-4E03965B04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664226" y="4912104"/>
            <a:ext cx="914400" cy="914400"/>
          </a:xfrm>
          <a:prstGeom prst="rect">
            <a:avLst/>
          </a:prstGeom>
        </p:spPr>
      </p:pic>
      <p:pic>
        <p:nvPicPr>
          <p:cNvPr id="13" name="Рисунок 12" descr="Циклическая блок-схема">
            <a:extLst>
              <a:ext uri="{FF2B5EF4-FFF2-40B4-BE49-F238E27FC236}">
                <a16:creationId xmlns:a16="http://schemas.microsoft.com/office/drawing/2014/main" xmlns="" id="{2571E93D-1B3E-47DA-B405-33D6B9A8CF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400259" y="2104454"/>
            <a:ext cx="2090531" cy="2090531"/>
          </a:xfrm>
          <a:prstGeom prst="rect">
            <a:avLst/>
          </a:prstGeom>
        </p:spPr>
      </p:pic>
      <p:graphicFrame>
        <p:nvGraphicFramePr>
          <p:cNvPr id="15" name="Схема 14">
            <a:extLst>
              <a:ext uri="{FF2B5EF4-FFF2-40B4-BE49-F238E27FC236}">
                <a16:creationId xmlns:a16="http://schemas.microsoft.com/office/drawing/2014/main" xmlns="" id="{5B29D861-3181-4CB4-B19E-D0803249A6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9950626"/>
              </p:ext>
            </p:extLst>
          </p:nvPr>
        </p:nvGraphicFramePr>
        <p:xfrm>
          <a:off x="4969565" y="4194985"/>
          <a:ext cx="3127513" cy="2297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33C8CBA-57C7-4CE0-9964-C99FB3AC5259}"/>
              </a:ext>
            </a:extLst>
          </p:cNvPr>
          <p:cNvSpPr txBox="1"/>
          <p:nvPr/>
        </p:nvSpPr>
        <p:spPr>
          <a:xfrm>
            <a:off x="8825948" y="2252871"/>
            <a:ext cx="312751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Примеры языковых средств:</a:t>
            </a:r>
          </a:p>
          <a:p>
            <a:pPr algn="ctr"/>
            <a:endParaRPr lang="ru-RU" sz="2800" b="1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Потому что;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Во-первых, во-вторых и т.д.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Поскольку;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Так как и др.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9068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1C52FA-F10A-4DF3-B80C-0ACAA1902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+mn-lt"/>
              </a:rPr>
              <a:t>Формирование языковых средств на этапе обучения  навыку употребления выводов: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C04EDE8-80CE-4BEE-BD50-D87B3BD0814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Языковые средства данного этапа: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Поэтому, следовательно, значит,  таким образом, итак и т. д. 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83A7A707-DB0A-43DF-A3F9-35A957245D5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93335451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0288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5036FA-EF5C-455E-BA30-8F5BE625F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7990"/>
            <a:ext cx="10515600" cy="1690687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+mn-lt"/>
              </a:rPr>
              <a:t>Формирование навыка использования различных языковых средств для связи смысловых частей речи – рассуждения на примере загадки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1196A195-C63D-44C5-A386-F70E971E27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9183" y="2031482"/>
            <a:ext cx="3771900" cy="1209675"/>
          </a:xfrm>
        </p:spPr>
      </p:pic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xmlns="" id="{4142D2AE-8071-42C8-ABE0-D5D553A348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9877518"/>
              </p:ext>
            </p:extLst>
          </p:nvPr>
        </p:nvGraphicFramePr>
        <p:xfrm>
          <a:off x="7209184" y="1690688"/>
          <a:ext cx="3771900" cy="500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xmlns="" id="{7FAA20EC-E5B6-4AA2-9426-268C8BB39BB9}"/>
              </a:ext>
            </a:extLst>
          </p:cNvPr>
          <p:cNvSpPr/>
          <p:nvPr/>
        </p:nvSpPr>
        <p:spPr>
          <a:xfrm>
            <a:off x="7209184" y="5009324"/>
            <a:ext cx="3771900" cy="1483553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D8C35B4-0F4D-4A00-8A93-83F5B1AF16ED}"/>
              </a:ext>
            </a:extLst>
          </p:cNvPr>
          <p:cNvSpPr txBox="1"/>
          <p:nvPr/>
        </p:nvSpPr>
        <p:spPr>
          <a:xfrm>
            <a:off x="3379304" y="2117857"/>
            <a:ext cx="3286540" cy="39857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300" dirty="0"/>
              <a:t>Я  думаю, это бобры.</a:t>
            </a:r>
          </a:p>
          <a:p>
            <a:pPr algn="just"/>
            <a:endParaRPr lang="ru-RU" sz="2300" dirty="0"/>
          </a:p>
          <a:p>
            <a:pPr algn="just"/>
            <a:r>
              <a:rPr lang="ru-RU" sz="2300" dirty="0"/>
              <a:t>Во-первых, бобры – речные жители. Во-вторых, они не являются столярами и плотниками. В-третьих, бобры строят плотины.</a:t>
            </a:r>
          </a:p>
          <a:p>
            <a:pPr algn="just"/>
            <a:endParaRPr lang="ru-RU" sz="2300" dirty="0"/>
          </a:p>
          <a:p>
            <a:pPr algn="just"/>
            <a:r>
              <a:rPr lang="ru-RU" sz="2300" dirty="0"/>
              <a:t>Значит, предположение верно. Это бобры.</a:t>
            </a:r>
          </a:p>
        </p:txBody>
      </p:sp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xmlns="" id="{528E4C6E-80C6-42CE-9918-949EC86C40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9877518"/>
              </p:ext>
            </p:extLst>
          </p:nvPr>
        </p:nvGraphicFramePr>
        <p:xfrm>
          <a:off x="7209183" y="1690688"/>
          <a:ext cx="3771900" cy="500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xmlns="" id="{AD4603DD-C283-450C-A652-3B8F5F62628F}"/>
              </a:ext>
            </a:extLst>
          </p:cNvPr>
          <p:cNvSpPr/>
          <p:nvPr/>
        </p:nvSpPr>
        <p:spPr>
          <a:xfrm>
            <a:off x="7209183" y="5009324"/>
            <a:ext cx="3771900" cy="1483553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681F9E1-4F74-4650-804B-FA5FF6B9E6B5}"/>
              </a:ext>
            </a:extLst>
          </p:cNvPr>
          <p:cNvSpPr txBox="1"/>
          <p:nvPr/>
        </p:nvSpPr>
        <p:spPr>
          <a:xfrm>
            <a:off x="437322" y="2117857"/>
            <a:ext cx="2690191" cy="40318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i="0" dirty="0">
                <a:solidFill>
                  <a:schemeClr val="bg1">
                    <a:lumMod val="50000"/>
                  </a:schemeClr>
                </a:solidFill>
                <a:effectLst/>
              </a:rPr>
              <a:t>Есть в реке </a:t>
            </a:r>
          </a:p>
          <a:p>
            <a:r>
              <a:rPr lang="ru-RU" sz="3200" i="0" dirty="0">
                <a:solidFill>
                  <a:schemeClr val="bg1">
                    <a:lumMod val="50000"/>
                  </a:schemeClr>
                </a:solidFill>
                <a:effectLst/>
              </a:rPr>
              <a:t>работники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ru-RU" sz="32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sz="3200" i="0" dirty="0">
                <a:solidFill>
                  <a:schemeClr val="bg1">
                    <a:lumMod val="50000"/>
                  </a:schemeClr>
                </a:solidFill>
                <a:effectLst/>
              </a:rPr>
              <a:t>Не столяры, </a:t>
            </a:r>
          </a:p>
          <a:p>
            <a:r>
              <a:rPr lang="ru-RU" sz="3200" i="0" dirty="0">
                <a:solidFill>
                  <a:schemeClr val="bg1">
                    <a:lumMod val="50000"/>
                  </a:schemeClr>
                </a:solidFill>
                <a:effectLst/>
              </a:rPr>
              <a:t>не плотники,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ru-RU" sz="32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sz="3200" i="0" dirty="0">
                <a:solidFill>
                  <a:schemeClr val="bg1">
                    <a:lumMod val="50000"/>
                  </a:schemeClr>
                </a:solidFill>
                <a:effectLst/>
              </a:rPr>
              <a:t>А выстроят </a:t>
            </a:r>
          </a:p>
          <a:p>
            <a:r>
              <a:rPr lang="ru-RU" sz="3200" i="0" dirty="0">
                <a:solidFill>
                  <a:schemeClr val="bg1">
                    <a:lumMod val="50000"/>
                  </a:schemeClr>
                </a:solidFill>
                <a:effectLst/>
              </a:rPr>
              <a:t>плотину -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ru-RU" sz="32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sz="3200" i="0" dirty="0">
                <a:solidFill>
                  <a:schemeClr val="bg1">
                    <a:lumMod val="50000"/>
                  </a:schemeClr>
                </a:solidFill>
                <a:effectLst/>
              </a:rPr>
              <a:t>Хоть пиши </a:t>
            </a:r>
          </a:p>
          <a:p>
            <a:r>
              <a:rPr lang="ru-RU" sz="3200" i="0" dirty="0">
                <a:solidFill>
                  <a:schemeClr val="bg1">
                    <a:lumMod val="50000"/>
                  </a:schemeClr>
                </a:solidFill>
                <a:effectLst/>
              </a:rPr>
              <a:t>картину.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8462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242</Words>
  <Application>Microsoft Office PowerPoint</Application>
  <PresentationFormat>Широкоэкранный</PresentationFormat>
  <Paragraphs>48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Тема Office</vt:lpstr>
      <vt:lpstr>Формирование навыка использования различных языковых средств для связи смысловых частей речи - рассуждения</vt:lpstr>
      <vt:lpstr>Формирование навыка использования различных языковых средств для связи смысловых частей речи - рассуждения</vt:lpstr>
      <vt:lpstr>Формирование языковых средств на этапе обучения выдвижения тезиса</vt:lpstr>
      <vt:lpstr>Формирование языковых средств на этапе обучения  навыку употребления доказательств:</vt:lpstr>
      <vt:lpstr>Формирование языковых средств на этапе обучения  навыку употребления выводов:</vt:lpstr>
      <vt:lpstr>Формирование навыка использования различных языковых средств для связи смысловых частей речи – рассуждения на примере загадки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навыка использования различных языковых средств для связи смысловых частей речи - рассуждения</dc:title>
  <dc:creator>Lays Ayova</dc:creator>
  <cp:lastModifiedBy>Герман Хлбостов</cp:lastModifiedBy>
  <cp:revision>17</cp:revision>
  <dcterms:created xsi:type="dcterms:W3CDTF">2021-01-28T06:01:42Z</dcterms:created>
  <dcterms:modified xsi:type="dcterms:W3CDTF">2022-02-05T12:21:44Z</dcterms:modified>
</cp:coreProperties>
</file>